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8" r:id="rId4"/>
    <p:sldId id="271" r:id="rId5"/>
    <p:sldId id="270" r:id="rId6"/>
    <p:sldId id="272" r:id="rId7"/>
    <p:sldId id="274" r:id="rId8"/>
    <p:sldId id="278" r:id="rId9"/>
    <p:sldId id="266" r:id="rId10"/>
    <p:sldId id="269" r:id="rId11"/>
    <p:sldId id="277" r:id="rId12"/>
    <p:sldId id="27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D32"/>
    <a:srgbClr val="DAA79E"/>
    <a:srgbClr val="FFFFFF"/>
    <a:srgbClr val="CF6461"/>
    <a:srgbClr val="010101"/>
    <a:srgbClr val="DEEBF7"/>
    <a:srgbClr val="49CFDF"/>
    <a:srgbClr val="000000"/>
    <a:srgbClr val="EF7831"/>
    <a:srgbClr val="FF6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32AA5-D430-48A1-922C-7F7357676205}" v="492" dt="2019-11-01T06:39:04.764"/>
    <p1510:client id="{87838451-AB6B-4E02-B687-4C9F9F43CFFA}" v="236" dt="2019-11-01T06:14:15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6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4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2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1510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22/11/2019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01550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b="1" dirty="0" smtClean="0">
                <a:solidFill>
                  <a:schemeClr val="accent3">
                    <a:lumMod val="50000"/>
                  </a:schemeClr>
                </a:solidFill>
              </a:rPr>
              <a:t>Kaspar Kwok |</a:t>
            </a:r>
            <a:r>
              <a:rPr lang="en-HK" b="1" baseline="0" dirty="0" smtClean="0">
                <a:solidFill>
                  <a:schemeClr val="accent3">
                    <a:lumMod val="50000"/>
                  </a:schemeClr>
                </a:solidFill>
              </a:rPr>
              <a:t> Stock Technical Analysis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Image result for faang&quot;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6" b="89583" l="4297" r="95859">
                        <a14:foregroundMark x1="29453" y1="45000" x2="29453" y2="45000"/>
                        <a14:foregroundMark x1="35313" y1="23333" x2="35313" y2="23333"/>
                        <a14:foregroundMark x1="35156" y1="29722" x2="35156" y2="29722"/>
                        <a14:foregroundMark x1="35156" y1="35417" x2="35156" y2="35417"/>
                        <a14:foregroundMark x1="36016" y1="48611" x2="36172" y2="50000"/>
                        <a14:foregroundMark x1="37031" y1="47361" x2="37031" y2="47361"/>
                        <a14:foregroundMark x1="36328" y1="39583" x2="36328" y2="39583"/>
                        <a14:foregroundMark x1="55781" y1="29028" x2="55781" y2="29028"/>
                        <a14:foregroundMark x1="70078" y1="34722" x2="70078" y2="34722"/>
                        <a14:foregroundMark x1="58438" y1="54583" x2="58438" y2="54583"/>
                        <a14:foregroundMark x1="62656" y1="50000" x2="62656" y2="50000"/>
                        <a14:foregroundMark x1="77188" y1="40139" x2="77188" y2="40139"/>
                        <a14:foregroundMark x1="83906" y1="53056" x2="83906" y2="53056"/>
                        <a14:foregroundMark x1="74453" y1="29722" x2="74453" y2="29722"/>
                        <a14:foregroundMark x1="67891" y1="30000" x2="67891" y2="30000"/>
                        <a14:foregroundMark x1="54063" y1="27222" x2="54063" y2="27222"/>
                        <a14:foregroundMark x1="56719" y1="44306" x2="56719" y2="44306"/>
                        <a14:foregroundMark x1="12891" y1="33194" x2="12891" y2="3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65" y="5890053"/>
            <a:ext cx="2718504" cy="152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7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1256" y="6347114"/>
            <a:ext cx="2743200" cy="3651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22/11/2019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01656" y="6347114"/>
            <a:ext cx="4114800" cy="3651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HK" smtClean="0"/>
              <a:t>Kaspar Kwok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566" y="13424"/>
            <a:ext cx="1383434" cy="13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0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2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6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8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640A-5A02-4AA9-8646-EAB37E81D9DC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8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01/11/2019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HK" dirty="0"/>
              <a:t>Kamila, Bruno, Kaspar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F2534-92BF-4434-93DE-B80DFAE5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a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5" y="1697684"/>
            <a:ext cx="3258257" cy="21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vampire fa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81" y="1697684"/>
            <a:ext cx="2388544" cy="29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5094" y="572756"/>
            <a:ext cx="2542233" cy="86177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>
                <a:alpha val="84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5000" dirty="0" smtClean="0">
                <a:solidFill>
                  <a:schemeClr val="tx2">
                    <a:lumMod val="75000"/>
                  </a:schemeClr>
                </a:solidFill>
                <a:latin typeface="Informal Roman" panose="030604020304060B0204" pitchFamily="66" charset="0"/>
              </a:rPr>
              <a:t>FAANG</a:t>
            </a:r>
            <a:endParaRPr lang="en-US" sz="5000" dirty="0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sp>
        <p:nvSpPr>
          <p:cNvPr id="8" name="AutoShape 6" descr="Image result for darcula vampire"/>
          <p:cNvSpPr>
            <a:spLocks noChangeAspect="1" noChangeArrowheads="1"/>
          </p:cNvSpPr>
          <p:nvPr/>
        </p:nvSpPr>
        <p:spPr bwMode="auto">
          <a:xfrm>
            <a:off x="-4072076" y="1174577"/>
            <a:ext cx="70982" cy="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mage result for darcula vampir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63" y="1697684"/>
            <a:ext cx="3371047" cy="189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ultiply 9"/>
          <p:cNvSpPr/>
          <p:nvPr/>
        </p:nvSpPr>
        <p:spPr>
          <a:xfrm>
            <a:off x="1919234" y="-335008"/>
            <a:ext cx="8611437" cy="7857811"/>
          </a:xfrm>
          <a:prstGeom prst="mathMultiply">
            <a:avLst/>
          </a:prstGeom>
          <a:solidFill>
            <a:srgbClr val="CF64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Monte Carlo Simulation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908148"/>
            <a:ext cx="3333750" cy="2219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2" y="1573823"/>
            <a:ext cx="7159046" cy="32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4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5495950" cy="2491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9" y="1825624"/>
            <a:ext cx="5451584" cy="249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4624753"/>
            <a:ext cx="1030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 smtClean="0"/>
              <a:t>Referring back to our original question:</a:t>
            </a:r>
          </a:p>
          <a:p>
            <a:r>
              <a:rPr lang="en-HK" sz="2400" dirty="0" smtClean="0"/>
              <a:t>By the rule of thumb in trading, with a </a:t>
            </a:r>
            <a:r>
              <a:rPr lang="en-HK" sz="2400" b="1" dirty="0" smtClean="0"/>
              <a:t>95%</a:t>
            </a:r>
            <a:r>
              <a:rPr lang="en-HK" sz="2400" dirty="0" smtClean="0"/>
              <a:t> level of confidence, we can expect that our </a:t>
            </a:r>
            <a:r>
              <a:rPr lang="en-HK" sz="2400" b="1" dirty="0" smtClean="0"/>
              <a:t>worst daily loss </a:t>
            </a:r>
            <a:r>
              <a:rPr lang="en-HK" sz="2400" dirty="0" smtClean="0"/>
              <a:t>in FB is </a:t>
            </a:r>
            <a:r>
              <a:rPr lang="en-HK" sz="2400" b="1" dirty="0" smtClean="0"/>
              <a:t>3.48%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65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To-dos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Conduct null hypothesis testing: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smtClean="0"/>
              <a:t>Did FAANG perform better S&amp;P500?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Correlation Analysis</a:t>
            </a:r>
          </a:p>
          <a:p>
            <a:endParaRPr lang="en-GB" dirty="0"/>
          </a:p>
          <a:p>
            <a:r>
              <a:rPr lang="en-GB" dirty="0" smtClean="0"/>
              <a:t>Variance-Covariance Calculation </a:t>
            </a:r>
          </a:p>
          <a:p>
            <a:endParaRPr lang="en-GB" dirty="0"/>
          </a:p>
          <a:p>
            <a:r>
              <a:rPr lang="en-GB" dirty="0" smtClean="0"/>
              <a:t>Stock Optimisation using Sharpe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HK" sz="4000" dirty="0" smtClean="0"/>
              <a:t>Thank you!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91" y="809153"/>
            <a:ext cx="6045235" cy="45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5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7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Content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Data Collection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Trading Strategy using Technical Indicators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Risk Calculation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618" y="4147398"/>
            <a:ext cx="2225291" cy="68137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 smtClean="0"/>
              <a:t>NO NULL VALUE!!!!!!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49" y="3263762"/>
            <a:ext cx="4002594" cy="31300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33584" y="1799813"/>
            <a:ext cx="2662258" cy="1106819"/>
            <a:chOff x="1757549" y="2327260"/>
            <a:chExt cx="2662258" cy="1106819"/>
          </a:xfrm>
        </p:grpSpPr>
        <p:pic>
          <p:nvPicPr>
            <p:cNvPr id="8198" name="Picture 6" descr="Image result for alpha vantage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549" y="2327260"/>
              <a:ext cx="2662258" cy="53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39332" y="3064747"/>
              <a:ext cx="221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Data Collection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85362" y="1652848"/>
            <a:ext cx="2210637" cy="1500071"/>
            <a:chOff x="4628940" y="1683560"/>
            <a:chExt cx="2210637" cy="15000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165" y="1683560"/>
              <a:ext cx="1804185" cy="9212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628940" y="2537300"/>
              <a:ext cx="2210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Data Type: Date &amp; Stock Price</a:t>
              </a:r>
              <a:endParaRPr lang="en-US" dirty="0"/>
            </a:p>
          </p:txBody>
        </p:sp>
      </p:grpSp>
      <p:pic>
        <p:nvPicPr>
          <p:cNvPr id="8202" name="Picture 10" descr="Image result for data range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793" y="1690688"/>
            <a:ext cx="1291350" cy="8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81641" y="2492575"/>
            <a:ext cx="2158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Data </a:t>
            </a:r>
            <a:r>
              <a:rPr lang="en-GB" dirty="0" smtClean="0"/>
              <a:t>Range: 19.11.17-19.11.19</a:t>
            </a:r>
            <a:endParaRPr lang="en-US" dirty="0"/>
          </a:p>
        </p:txBody>
      </p:sp>
      <p:pic>
        <p:nvPicPr>
          <p:cNvPr id="8204" name="Picture 12" descr="Image result for facebook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46" y="1690688"/>
            <a:ext cx="845597" cy="84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006109" y="2492575"/>
            <a:ext cx="1923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Example: Facebook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48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Typical Stock Graph in Financial News…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6" y="1522640"/>
            <a:ext cx="8013355" cy="4351338"/>
          </a:xfrm>
        </p:spPr>
      </p:pic>
      <p:pic>
        <p:nvPicPr>
          <p:cNvPr id="4" name="Picture 2" descr="Image result for best trader mem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19" y="355460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 rot="20949747">
            <a:off x="5333768" y="4290960"/>
            <a:ext cx="3553877" cy="29893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329470"/>
            <a:ext cx="2152650" cy="2124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8" y="3067872"/>
            <a:ext cx="2243546" cy="126087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8587585">
            <a:off x="2086302" y="2473177"/>
            <a:ext cx="1127422" cy="298938"/>
          </a:xfrm>
          <a:prstGeom prst="rightArrow">
            <a:avLst/>
          </a:prstGeom>
          <a:solidFill>
            <a:srgbClr val="DAA79E"/>
          </a:solidFill>
          <a:ln>
            <a:solidFill>
              <a:srgbClr val="CE3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4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Technical Indicators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690688"/>
            <a:ext cx="4482693" cy="29823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14" y="1690688"/>
            <a:ext cx="5579878" cy="2512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530" y="4888523"/>
            <a:ext cx="45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Candlestick Usage</a:t>
            </a:r>
            <a:r>
              <a:rPr lang="en-GB" dirty="0" smtClean="0"/>
              <a:t>: Visualisation of the stock price movement over a certain period of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1814" y="4888523"/>
            <a:ext cx="547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Moving Average Usage</a:t>
            </a:r>
            <a:r>
              <a:rPr lang="en-GB" dirty="0" smtClean="0"/>
              <a:t>: Identification of an underlying trend by smoothing out fluctuations in price 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0885" cy="13255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Using Technical Indicators to Identify Trade Opportunities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92" y="1690688"/>
            <a:ext cx="8702676" cy="4351338"/>
          </a:xfrm>
        </p:spPr>
      </p:pic>
      <p:sp>
        <p:nvSpPr>
          <p:cNvPr id="5" name="Oval 4"/>
          <p:cNvSpPr/>
          <p:nvPr/>
        </p:nvSpPr>
        <p:spPr>
          <a:xfrm>
            <a:off x="2998177" y="3794125"/>
            <a:ext cx="254977" cy="26792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31069" y="4605948"/>
            <a:ext cx="254977" cy="26792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04139" y="3158148"/>
            <a:ext cx="254977" cy="267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41478" y="3526204"/>
            <a:ext cx="254977" cy="267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0"/>
            <a:ext cx="9803004" cy="555673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bg1">
                <a:lumMod val="8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The question that is often asked by the traders…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I can - with a 95% or 99% level of confidence - expect to lose in </a:t>
            </a:r>
            <a:r>
              <a:rPr lang="en-US" dirty="0" smtClean="0"/>
              <a:t>dollars or % </a:t>
            </a:r>
            <a:r>
              <a:rPr lang="en-US" dirty="0"/>
              <a:t>over the next month</a:t>
            </a:r>
            <a:r>
              <a:rPr lang="en-US" dirty="0" smtClean="0"/>
              <a:t>?</a:t>
            </a:r>
          </a:p>
          <a:p>
            <a:endParaRPr lang="en-GB" dirty="0"/>
          </a:p>
          <a:p>
            <a:r>
              <a:rPr lang="en-GB" dirty="0" smtClean="0"/>
              <a:t>Ways to calculate 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Historical </a:t>
            </a:r>
            <a:r>
              <a:rPr lang="en-GB" dirty="0" smtClean="0"/>
              <a:t>Method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Variance-Covariance </a:t>
            </a:r>
            <a:r>
              <a:rPr lang="en-GB" dirty="0" smtClean="0"/>
              <a:t>Method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Monte Carlo </a:t>
            </a:r>
            <a:r>
              <a:rPr lang="en-GB" dirty="0" smtClean="0"/>
              <a:t>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Historical &amp; Variance-Covariance Method</a:t>
            </a:r>
            <a:endParaRPr lang="en-US" sz="3600" dirty="0"/>
          </a:p>
        </p:txBody>
      </p:sp>
      <p:sp>
        <p:nvSpPr>
          <p:cNvPr id="4" name="AutoShape 2" descr="data:image/png;base64,iVBORw0KGgoAAAANSUhEUgAACQEAABWyCAYAAADN4Ci+AAAABHNCSVQICAgIfAhkiAAAAAlwSFlzAAALEgAACxIB0t1+/AAAADh0RVh0U29mdHdhcmUAbWF0cGxvdGxpYiB2ZXJzaW9uMy4xLjEsIGh0dHA6Ly9tYXRwbG90bGliLm9yZy8QZhcZAAAgAElEQVR4nOzdeZhlVXkv4F83M8jQKAiKAoIsQYwKDngVxSloNCqiYjQqiXHWqCGJ1xFRNIkap1zFJA44B2dxRDHigEMQjYriR4uBoLQy2NrK2EDfP/Ype9fpmruqqw79vs9TT529ztprf3WmB6p+/a1l69atCwAAAAAAAAAAMLqWL3YBAAAAAAAAAADAxhECAgAAAAAAAACAEScEBAAAAAAAAAAAI04ICAAAAAAAAAAARpwQEAAAAAAAAAAAjDghIAAAAABgRlprWy92DQAAAMDEtlzsAgAAAGChtNbOSHKfeVruTVX1vHla60ahtXZsknf1hvatqgsWp5rFtdiPxSxe6zckWZvkiiSXJvlZkjOTfKiqVi5YgbPQWlvXOzyhql4+dP8RSb7cG7pvVZ2x8JXNXGvt5CRPmuVp1ye5Jslvklyc5Efpfs6PVtXv57XAOWitHZDkzUn+MckZi1sNAAAAMBGdgAAAAAA2H8uTbJNk1yQtyYOTnJjkvNba11prBy9mcZu5LZJsn+QWSe6SLkR0cpILW2t/vlhFtda2a629OskPkxy5WHUAAAAA09MJCAAAgM3J+Rtx7qXzVgUsvMle61ukCwHdNMnwtk73SvLd1toLq+qfF7K4zdCFSa6bZs6WSXZOssvQ+K5J3tta27mq3rIQxU3j7kleuAjXBQAAAGZJCAgAAIDNRlXtv9g1wKYwk9d6a22vJP8nybOS3HswvFWS17XWtqmqVy9giZubI2a6PVxrbfckf5IueHNA7643tNa+UlXnLEB9AAAAwI2AEBAAAADAZqiqfp7kQ0k+1Fp7epL/l65TUJKc2Fr7flV9ZhHqWrapr7mUVNUlSU5urZ2S5DNJ7ju4a6skL0vymMWqDQAAAFjali92AQAAAAAsrqp6W5Kn94aWJXlra237RSpps1dVVyV5QpJresMPa61ts0glAQAAAEucEBAAAAAAqaq3J/lwb+jWSf5qkcohSVX9IsmZvaFtkrRFKgcAAABY4mwHBgAAAPOgtbZzkqOTHJ7kLklulmTXJGuT/CbJ/yb5apKPVtVZs1z7Nkn+PMkDkhyYZJckVyW5OMl/Jflgks9X1boZrrfrYL0HJTkoye5Jrk9ySZLvJvlckg9U1dWzqbO3/iFJnprkfkn2SnJ1kouSfDHJ+6vqe7Ncb1mShyZ5eJJ7JNkzyU2SXD5Y9z+TfKiqvjuHWm+b5ElJ7pNk/3TP2ZXpHotvJ/lsko9U1XWzXXuKa+6X7rVwi97wy6rqlfN1jY3woiSPzPptwZ6R5M3TndRaOzjJn6Z7/R+Q7nHcMcnvkqxO8sMkZyR5b1VdPs1a/dfxCVX18pkW31q7abr3xdaDoS9V1QNmeO4WSX6eZI/B0Nuq6hkzvfYCumzo+CbTndB7zzwsyT3T/Uw7pHvP/Czde/F9VXX+FGtckGTvCe76cmt/yCF9paqO6J0z6+eutXZGuvffButNMucZVfW2wXv3H9J9zqxL8j9JPp3kHVV1UWvt2CTvGpzz7ao6bLDWfkmemORP0gXddkn3GJ+b5NQk76qq301XNwAAACxFQkAAAACwEQbBgZckeX6SnSeYsnW6P77fMl2A5QWttU8neWJVrZ5m7V2SvC7JsVkfyhizY7qOIC3dlkHfbK09sap+OsV6y5L8XZIXJ9lpgik3SXKbJI9K8orW2nFVdcpUNQ5Z1lp7TZLjMr778HZJViT5oyR/01r7YJJnT/fzD2o+PMm/Z+LuJ3sMvu6a7nH9ZJJnVtXFM1h313Thlj/Lhp2St04XDDgg3WP7qtba86rqU9OtO4Pr7pMutNQPAL2oqv5hY9eeD1X109bafyZ54GDodq21g6rqxxPNb63tm+5xfOgkS64YfN0mXYjrxNbaS6vqDfNcepKkqi4fvL8eORi6b2ttz6paNYPTH5D1AaAkOXm+65uj/YaOL5lqcmvtHknemuROE9y95+Drnkle0lr79yTHDbYeGxmDIM+30oXNxuya5NAkZ6ULBw6fsyzJC5Mcn/UhsTG3GHzdP8mLW2t/NR/vdwAAANjUbAcGAAAAc9Ra2yrJx5O8POMDQNcnWZXkwiRrJjj1oUm+MAgQTbb2Xun+yP3kjA8AXZfkF9mwO8g9kpzZWjtwkvW2SbfV0z9lfADo+nSdU36V5Ibe+C2T/Edr7cTJapzAW9KFjMZ+33B1us4q/Y5Cy5I8Ll03kd2mWqy19ox03WOGA0C/S/dH/muGxh+e5DuttUOnWXe/JD9I8viM/93I2nSP7W+GTrlNkk+21l4y1brTaa3dKl0A6Na94b9bKgGgns8PHR8x0aTW2h8l+WY2DABdka7z1cVJrh26b4ckr2+t/fXGlzmpd/duL0/y2Bme94Te7XOr6tvzV9LctNbulC7YMuaXSabq3vO4JF/OhgGg1eneM/2wz5bpOj19vbW2+wTLXTC41nCo7uLB+Pnp3i+b2rIk78n4ANCYK5J8aZLzXp/kVVkfABrrUHbl0Lzdk3x0EEAEAACAkSIEBAAAAHP3vHRbII35XpIHJ9mhqm5RVftU1c7pOnm8KuMDEXdJcsxEi/bCRf3wy4/SbTe2U1XtVVW7Jbldkg/15uye5EOD84e9eXD+mHPTdcHZpapuWVV7pPuj+l+kC3CMeXFr7akT/vQbevDg+3npAjk7VtWt0oWOHp5kZW/uHZO8Y7KFWmuPTvL/sv53Fzck+bckB1fVTlV163SBkvsn+Vrv1D2TfKa1dstJ1t0tyRfShZzGfC/d87jj4LFdkW5rsNelCwYlXfDgla21J0/+40+utbZnugDQvr3h51fV6+ay3gL7/tDxIcMTBgG29yS5eW/4rUkOrKqbVNXeVXXLdB2rjki3/VTfK1tr285fyeN8NuO75Tx+uhNaazskeURv6OR5rmnWBq/VDwwN/9tk2/4NQivvTrLNYOjqJCcm2beqdh28Z26S5F5JPtM79ZAkH26tjesYXlVHVNX+2fDxe3xV7T/4mvaxXQDHJPk/k9x32iTbGN453ed1knw9XaerHavq1lW1Q5J7p9taccxWSRakWxUAAAAsJCEgAAAAmINBgKHfGeYnSQ6vqs9X1bgONVX1s6p6ScZ3GkmSoyZZ/hnpQkJjPpvkrlX1sf62PdU5JslJvbkHpwv39Gt9SJJ+kOdTSQ6tqv+oqt/31vttVZ2cLhTQ/4P4mwYhlpk4M8ldqurUqrpusO7aqjo13bZdZ/Xm/mlr7eHDC7TWdkzXVWjs9xbXJnlUVT2tqn7Uq/f6qvrPJPdJF3Iac/Mkb5+kvlem6+wz5gNJ7l5Vn+4/b1V1flX9XZI/TvL73vy3tNb6nXym1Vq7eboA0P6DoXVJnlNVb5zNOpvQyqHjfSeY85h0Qa4xJ1bVs6rqJ/1JVXVtVX0lyZHpXsdjdkoX4Jp3g9ddPzxzaGttou3k+h6ZLlSWdN2x3rsQtU2ntba8tXbb1trfJflxkn5nrx8lee0k522T7mceC/JcnuSwqnppVV0wNq+qbqiqM6vqoRn/+XXvJM+Zv59kQd1n8P07Se6XLth063Sfcf8+yTlj3X/ekeQ+VXX62OdTklTV1wbr/rB3zqGttdvNZ+EAAACw0LacfgoAAADcOLTWJuygMY0TqurlE4w/MOO31XpxVV0x1UJV9aHW2hvTdatJ1odC+jUuS/L83tCqdJ03rhqe2/M36UIMY11ZnpiuS8uYF/VuX5jksVOtV1WXt9aOThcG2Xbw9Tfptvqayq/ThXV+N8m6v22tHZPknCTbD4afm+STQ1P/Okl/q7CXVNXHp6h3XWvteUkOSvKAwfCDWmt3q6o/hJlaa/uk215tzH8n+YuqWptJVNUZrbVnZv3juU2SFyR51mTn9LXWbpbk9HRdm5IuAPSMqvrXmZy/SIa3Q5to27ZH9W5fkq7T1aQGz9Gbk/xJb3iD1/88OjnrO78k3RZ0x08x/897t79QVavmuZ4zWmvXTXH/snTvs5tlfWCl7wdJ/rQf2hvypCR79Y+rarij0zhV9arW2mFZv53b37bW3lJVw1u4LUWV5H69z5orMnkAaMzP0733bpjozqq6erD94Sm94cPSBTwBAABgJOgEBAAAAHNzdrrtg56f5I1JPj3D887v3d5hgvvvlmSf3vFJVTUcyhhnsP3NSUm+mq7TxafG7ht0suhvnfPGqrpyuiKr6ufptiQb86jJ5va8pap+Oc26/5Pxf2S/b2ttj6Fp/W3LLknypukuPNgi6UVDw8NbFT0s4/9B1AkzCTxU1XvTdWUZ87jW2rS/U2mtrUi3DdbBg6F1SZ66xANASTL8+thugjmvTheceVmSF06yBdOwnw4dT/T6nxeDAMx/94YeN9ncweuv35Xo5AUoae902wJO9nWbJLfIhgGgS9O9rg+rqv/N5P6yd/v7VfWZSWeO9y+927dIco8ZnrfY/mmysOEU3j1V4G/g20PHN5vlNQAAAGBR6QQEAADA5uT86ads4NcTDVbVxdmwg82UWmvbZ/wf+Sf6//LDh45PncnaVXVCkhMmuOveQ8dfmsl6A1/P+q3F9mmt3XqaIMKHZrjuJ5P8Re/4Xkk+kiSttZsmuVPvvo/PtDNJVZ3VWjs/XagiSe47NOUBvdtXZObBrST5YLqtxJJkl0GN351i/s5JPpzxP8vTqmqybcqWkm2Gjjd4/Kvq7HRBuNlYMXS80L+XenfWP/77D3eG6nlcki0Gt1dnlu/rBfCddK/Nryb5alVdP9XkwefKob2h2bzHz0wXTls2OL5Pkq/M4vzFcvoczhkO+ExkOMQ4UQAOAAAAliwhIAAAADYbVbWQ2w/9QWtti3Rb8+yb5IAkt0/3R/q7ZHzAYqJuMgf2bq9N8qONLOfOQ8enttamDBX0DHdquU2SyUJAV2V8t5ypDG9TdPsMQkDpHq9lvfu+M8M1x5yV9SGgNnRf//i/q2qq7ZkmWrfvdpk6BPThJLcdGtt3FtdbTLsMHU/ZiWpYa22HdN2sbpPu9XyHJHfPho/HQneofn+S1yTZanD8uCQThYD6W4F9sKquWYBa9q2qC/oDrbWt03XfeXSS/5tk18Fdd0jXQerr0wWAevP7v+N7Umvt4XOs8zZzPG9T+lVVXTSH86Y9p6quaW3cx4Yu6gAAAIwUISAAAADYSK21XdP9If+BSf4oXdhjrv/P3d8aa/UsgyoT2W3oeJ+NWOumU9x3aVXdMMN1Lpli3eHtd1bNcM0x/U4eW7fWduxtG9Rfe2PWTaZ+LJINAy9J8vettY9V1WyDTZvacAho9VSTW2t/lOSYdNvOHZjk5gtU16xU1aWttc+l2wYuSY5prR3XD9a01g7K+KDcyZuwvmuTXJDkta21U5J8Nl0gbpskL0xyt9baQ2YQShp+j980078+JzPX8zalX83xvNluH5aMDyQCAADAkudfswAAAMActdaWtdZekOTCJG9LcnS68MdEAaBL03UmOW+aZfudgq6chzJ3noc1xtxkivuumOkiVXVlui2IxvR/5p2Gpv9+putOUsf2k6w9n+tO5oYkb8r6n3WLJO8adIBZyg4aOj53okmttVu01k5N19npRUmOyMQBoHVJzkly0jzWOFMn927vkeR+Q/c/oXf7x1U13PFpkxhss/egjA+n3T/JBwedxaayqd7jS8WsOlP1zLQDGgAAAIwsnYAAAABg7t6T8VsJJcl1SX6SbmusGnz/bpKVVbWutXZ6ui2vJtMPp8wkaDKdfpDod1U1HLKZL9vOdOJgu6h+h41+p5nhcM5sQwk7Dh33f/7fZ32Xm/lcdyLXJXliVX2wtbZ9kqcMxg9O8pIkL5vl9Telw4aOvzU8obW2d5Izk9xy6K7fJvlhuvfATwa3z66qy1treyV5xvyXO6VPJ7ks67tAPT7dVltprS0bHI9516Ytbbyq+nlr7ZgkX04XGEuSo9K9Vo6f4tTh1+LRVfWxBShxoUwXchq2bvopAAAAsHkSAgIAAIA5aK39RcYHgH6e5AVJPllVU3XF2W6apX/du71La23LjdwS7PLe7R1ba7tW1a8nnT13u89i7p5Dx5f1bl8+dN/w3On0QylXZXyo6PKsDwFtzLrJhluaDTu2qj44uP33SR7au+YLW2sfr6rvzbKGTaXfLWddkm9MMOfdGf+YfDrJCekCP5OFNKZ77c+7qlrbWvtgkucMho5qrT2lqtYmuWeSWw3Gr0/yvk1d37Cq+lpr7TXptgMb8+LW2heq6sxJTht+z+yzIMXN3kw7kI9C9yEAAAAYCbYDAwAAgLl5fu/2NUmOqKoPTBMASpK9ereXTXD/T3q3t05yu5kU01q7c2vtq62197TWXjHoupJsuJXTvWey3mDNHVtrwx1wJrND75rTucvQ8dm92z/K+E4fd5vhmmPu2rt9/lAg5Zze7Tu31mbzj6PuOnT802nm/yGwUVW/yfoQStL9o6x3tda2msX1N4nW2v9Jcqfe0JeqatXQnEOS3Kc39IUkD6+q70wRAErGv/aTiV//C+Hdvds7pdu2LEke3hv/fFX9chPVM52Xp3sfjNkiybtba5OFqOb8Hk+S1toeg65I8+GG3u2Zdgeb6ecGAAAAMA0hIAAAAJilwR/j79Ab+mJVnT+D8/ZJcuve0ET/X/71oeM/mWFZD0xyeJInJHlpuu2okuQrQ/OGty+byluSrGmt/bq19r3W2q2mmf/HM1z3Mb3ba5P819hBVa3O+LDOI1pr28xk0UGApf/4fm1oyld7t7dP8rAZVds5pnf7d0m+P4tzU1UfTfKJ3tAdM77by1IxXNPbJ5hz96Hjf6uqGyaYN2w4nLJJfi9VVWdn/GtqLPzzp72xkzdFLTNRVdem2z6u/5jul+59PdH8SzM+CPTHrbXdZnKt1tr9kqxKclVrbWVr7ekTTJvN9lv9rcluNums9de/zUzmAQAAADMjBAQAAACzt/PQ8fUzPO+fh44n6gTz7SQX9I6f0VrbfqpFBx1t/rI39N1eV5PvJKnefUcNwjJTaq0dlOTPBocrkuxQVRdNc9px0wV2WmuHZnz44pQJuie9v3d7tyTPm0G9y5K8cmj4w0PHH0oXOhrzstba1jNY+0lJWm/o43Pcou1ZSdb0jl/SWvujOayzIFprz0q3bdmYs7PhY5jM4fXfWrt1NnweN2UnpH43oIe11g7I+uf08iSnbsJaplVV30zyr0PDf9tau/0kp/S3MtsuySumu8bgPTM2b5sk+yf5wQRThwNeU3UN6neNuud0NST56xnMAQAAAGZICAgAAABm79KM73jxgKm65LTWtmytvTbJI4fu2mC7nKq6PskbekP7JPn31toWU9RzYsaHVP6lt94NSf6xd9/yJB8ehHwmq/emSU5Jt23VmH+Y4vpjDkryr621CX/fMHiM+uten+R1E0x9W5Lf9I5f0Vp7+ATzxtZdlu4xu19v+JtV9eX+vKr6ecaHJe6YbluuSbcFa63dO73HM12I6DWTzZ9KVV2c5AW9oa2mu/6m0lp7RpLX94bWJnnmJB1+Lhg6/otp1t43ySeT7DJ010y3i5oP78v6sNKtkhzfu++Dg+47S80LMz5Us1W699dEIZy3Jvlt7/jprbXpwnOvzvigzler6hsTzLty6HinKdY8s3f7gNba4yab2Fp7RJJnT1MjAAAAMAtCQAAAADBLg6BOf2unHZKc0Vp7dL+zTGtt50EXmW8n+dsJlrrJJH/Qf0vGb2X1uCRfa63dvx8Yaa0d3Fo7JeODJWcmec/Qeu8eqvcWSb7VWntRa+0WvfW2a60dk6570MG9+V/O+E4qU3lSki+21u7RW3f7wePwX+m2NRpzQlVtsK1WVf02XbBkbBuirZN8rLX2tn54qbW2RWvtvoP6nttb4rcZ3xmp77gk/9M7flySb7fWHjL03O3bWvunJF9MsmNv/vFV9aNJ1p6Jf834Ld8OSfL3G7HenLTWlg1+xie31r6XLkTS74r01Kr6r0lOPy1Jv3vTw1prH2mt3X7s9TxY/4DW2iuTfC/JnSZYZ8cJxhbEoDPWab2hfjjl5E1Vx2wM3gfPHxq+Z7qtwobn/iYbhrHe0Fr7WGvt7v3PmdbanVtrH03yf3tzr0zXqWoilwwd/1VrbbIuTh8YOn5na+241tofnuvW2oGttZOSfCzJFum21wMAAADmwaL/SzMAAAAYUS9J8uB0W2UlyW3SbTd1Q2vtV0m2z4bbJq1Lt8XSXQbHWyTZM8nF/UlVdX1r7THpQgtj20XdI8npSa5urV2SLkCxIuNVkkcNd2+pqnWDEM7Hs75bzo5JXpXkVa21y5JclWSPbLhF038nOWaSjjB9/5vkW0keM7jGN1prVyb5dZKbT7DuOwfXn1BVfWLQyeT16R6n5UmeluRprbXfpgv67JZu66O+Xyd5eFX9ZJJ1V7fWHprks0n2HgwfkuTTSa4dPLbbJ9l1gtNfW1Uz6Yg0qcFz8ZR0j+vY1mnHt9Y+uZHhonFaaz+d5K7l6Trw3DTjQz9jrk7ytKoaDpL9weAxfHGSN/aGjx58XT14Pe0+wfq/SnJNklsPjiftnrVATk7yJ0Nj51TV2Zu4jhmrqlNaa8cmeVBv+J8Gr5dfDc39eGvtuVn/nkmSowZfVwyelxXZsJPP1UkeW1XnTFLGz9MFgXYfHD80yeWttV8nubSq7tqr4YuttVOTPGwwtE26bl+vba39cnDtHXpr/3eSdyV50xQPAwAAADBDOgEBAADAHFTV/yQ5MsmFQ3ctTxfsGQ4A/SxdaOi5Q+NHTLL+L9N1/Xhn1m9jlHQBjltnwwDQR5Pcc3DeROutGdR7YsZ3cUmSm6ULZPSDOuuS/HuS+1TVpROtOWRdui5A7+2NbZ9kr6F1f5/kb6vqydMFi6rqzenCD8OBnp3TPQbDAaBTkxxSVV/PFKrqx0numi60ta5319aDeocDQBckOaqq5qVjzyCg9Oqh675rmi3fZmu/Sb72Tff6HA7orEsXEjtkqgDQmKp6U5IXJblu6K5t0z2Gw+t/NF03oH43nnv0uy9tAqcmWT009q5NeP25ema6kN6YXTI+gPUHg/fMg7Phe2aHdKG34QDQD5Lcu6o+NdnFq2pdug5a/ffKjoP1DmmtbT90yjFJ3j80tizd664fAPpIkgckWTPZtQEAAIDZEQICAACAOaqqs5LcPt0f6T+fZFW6TifXJrk03bZa70zXHadV1Wnptgbrd/552hTr/76qnpxua64T03Xa+WWSten+cH5OkpOS3LWqHlVVl09T73VV9dJ0QZDnJflMuhDTFYM1L023DdmrBvU+dRAemunjcXVVPTHJH6cL2Pzv4PG4dPBzvzTJAVX1z7NY8/R0j/HR6QIbP0kX5Lg+yW/SbTH2miR3rKqHV9VwKGuydS+tqmPSdVp6VZJvpnv+1qYLXJyXbmujRye5bVV9YrK15ugfkvQ7/9w1E28ZN9/Wpdv66ZIk300X1nh2kltV1SOr6tyZLjToinT7JP+crsPVb9I9L1ckuSjdVmr/mOROg9fnL9MFjcbcJMnjN/onmnm91yT5j97QdUnet6muP1eDwOErhoYf21o7cpL5X0z3vByV5O3pXmeXp/t5f5vkx+m6Ij00XejrrBnU8L507+vPpPsMui5doG9lutBXf+7VVfXnSQ5Lt83cuem2/Loi3fvq5CT3q6pHT/eZBQAAAMzOsnXr1k0/CwAAAABGXGvthCQvGxx+sqoesZj1AAAAAMwnnYAAAAAA2Fw8rnf7HYtWBQAAAMACEAICAAAA4EavtXbPJPsPDi9K8tlFLAcAAABg3gkBAQAAALA5eEHv9luq6vpFqwQAAABgAQgBAQAAAHCj0lrbpXd759baG5L86WDosiQnLUphAAAAAAtoy8UuAAAAAADm2cmttcOTXJlkj4z/Hdizq2rN4pQFAAAAsHCWrVu3brFrmJHvfve767bbbrvFLgO4kbnmmmuyzTbbLHYZwI2MzxZgIfhsuZH7znfGH9/lLotTB5udG+tnyzvf+c6ceuqpG4wfffTRecITnrAIFcHm5cb62QIsLp8twELw2QIshCuvvPKyQw89dLfFuPbIdAJatmxZDjzwwMUuA7iROffcc322APPOZwuwEHy23MgddND44xH5BzuMvhvrZ8tDHvKQnHPOOfnFL36R7bbbLre73e3ypCc9Kfe73/0WuzTYLNxYP1uAxeWzBVgIPluAhXD22WdfuFjXHpkQEAAAAADMxBFHHJEjjjhiscsAAAAA2KSWL3YBAAAAAAAAAADAxhECAgAAAAAAAACAEScEBAAAAAAAAAAAI04ICAAAAAAAAAAARpwQEAAAAAAAAAAAjDghIAAAAAAAAAAAGHFCQAAAAAAAAAAAMOKEgAAAAAAAAAAAYMQJAQEAAAAAAAAAwIgTAgIAAAAAAAAAgBEnBAQAAAAAAAAAACNOCAgAAAAAAAAAAEacEBAAAAAAAAAAAIw4ISAAAAAAAAAAABhxQkAAAAAAAAAAADDihIAAAAAAAAAAAGDECQEBAAAAAAAAAMCIEwICAAAAAAAAAIARJwQEAAAAAAAAAAAjTggIAAAAAAAAAABGnBAQAAAAAAAAAACMOCEgAAAAAAAAAAAYcUJAAAAAAAAAAAAw4oSAAAAAAAAAAABgxAkBAQAAAAAAAADAiBMCAgAAAAAAAACAEScEBAAAAAAAAAAAI04ICAAAAAAAAAAARpwQEAAAAAAAAAAAjDghIAAAAAAAAAAAGHFCQAAAAAAAAAAAMOKEgAAAAAAAAAAAYMQJAQEAAAAAAAAAwIgTAgIAAAAAAAAAgBEnBAQAAAAAAAAAACNOCAgAAAAAAAAAAEacEBAAAAAAAAAAAIw4ISAAAAAAAAAAABhxQkAAAAAAAAAAADDihIAAAAAAAAAAAGDECQEBAAAAAAAAAMCI23KxCwAAAABgHq1enaxZM6Opu115ZXLhheMHd9opWbFiAQoDAAAAYGR3ho8AACAASURBVCEJAQEAAADcmKxZk5x22oymrl21Ktlzz/GDRx4pBAQAAAAwgmwHBgAAAAAAAAAAI04ICAAAAAAAAAAARpwQEAAAAAAAAAAAjDghIAAAAAAAAAAAGHFCQAAAAAAAAAAAMOKEgAAAAAAAAAAAYMQJAQEAAAAAAAAAwIgTAgIAAAAAAAAAgBEnBAQAAAAAAAAAACNOCAgAAAAAAAAAAEacEBAAAAAAAAAAAIw4ISAAAAAAAAAAABhxQkAAAAAAAAAAADDihIAAAAAAAAAAAGDECQEBAAAAAAAAAMCIEwICAAAAAAAAAIARJwQEAAAAAAAAAAAjTggIAAAAAAAAAABGnBAQAAAAAAAAAACMOCEgAAAAAAAAAAAYcUJAAAAAAAAAAAAw4oSAAAAAAAAAAABgxAkBAQAAAAAAAADAiBMCAgAAAAAAAACAEScEBAAAAAAAAAAAI04ICAAAAAAAAAAARpwQEAAAAAAAAAAAjDghIAAAAAAAAAAAGHFCQAAAAAAAAAAAMOKEgAAAAAAAAAAAYMQJAQEAAAAAAAAAwIgTAgIAAAAAAAAAgBEnBAQAAAAAAAAAACNOCAgAAAAAAAAAAEacEBAAAAAAAAAAAIw4ISAAAAAAAAAAABhxQkAAAAAAAAAAADDihIAAAAAAAAAAAGDECQEBAAAAAAAAAMCIEwICAAAAAAAAAIARJwQEAAAAAAAAAAAjbsvFLgAAAACAgdWrkzVrNm6Nq66an1oAAAAAGClCQAAAAABLxZo1yWmnbdwahx02P7UAAAAAMFJsBwYAAAAAAAAAACNOCAgAAAAAAAAAAEacEBAAAAAAAAAAAIw4ISAAAAAAAAAAABhxQkAAAAAAAAAAADDihIAAAAAAAAAAAGDECQEBAAAAAAAAAMCIEwICAAAAAAAAAIARJwQEAAAAAAAAAAAjTggIAAAAAAAAAABGnBAQAAAAAAAAAACMOCEgAAAAAAAAAAAYcUJAAAAAAAAAAAAw4oSAAAAAAAAAAABgxAkBAQAAAAAAAADAiBMCAgAAAAAAAACAEScEBAAAAAAAAAAAI04ICAAAAAAAAAAARpwQEAAAAAAAAAAAjLgtF7sAAAAAAJh3q1cna9Zs3Bo77ZSsWDE/9QAAAAAsMCEgAAAAAG581qxJTjtt49Y48kghIAAAAGBk2A4MAAAAAAAAAABGnBAQAAAAAAAAAACMOCEgAAAAAAAAAAAYcUJAAAAAAAAAAAAw4oSAAAAAAAAAAABgxAkBAQAAAAAAAADAiBMCAgAAAAAAAACAEScEBAAAAAAAAAAAI04ICAAAAAAAAAAARpwQEAAAAAAAAAAAjDghIAAAAAAAAAAAGHFCQAAAAAAAAAAAMOKEgAAAAAAAAAAAYMQJAQEAAAAAAAAAwIgTAgIAAAAAAAAAgBEnBAQAAAAAAAAAACNOCAgAAAAAAAAAAEacEBAAAAAAAAAAAIw4ISAAAAAAAAAAABhxWy52AQAAAAA3GqtXJ2vWzP38q66av1oAAAAA2KwIAQEAAADMlzVrktNOm/v5hx02f7UAAAAAsFmxHRgAAAAAAAAAAIw4ISAAAAAAAAAAABhxs9oOrLW2V5Ljkjwoyd6D4f9J8ukk/1xVl0xwzgW9uZNZUVW/mU0tAAAAAAAAAABAZ8YhoNba4UlOTbJLkuuT/DTJFklakoOSPLG1dmRV/aB3zs7pAkDXJ/nWFMtfN/vSAQAAAAAAAACAZIYhoNbaLkk+mi4A9Pkkf1lVqwb33SbJe5LcM8knWmsHVdXVg1PvOPi+sqruNa+VAwAAAAAAAAAASZLlM5x3bJLdklyc5DFjAaAkqaqfJTkqyeok+yZ5VO+8sRDQDze6UgAAAAAAAAAAYEIzDQHdd/D901X1u+E7q+rSJN8YHN61d9dYCOicuZUHAAAAwEa76KLk+usXuwoAAAAAFtCMtgNLcmKSjyQ5b4o5ywbft+iN6QQEAAAAsJg+97nkE59IDj00+au/SpbP9N+EAQAAADBKZhQCqqqzkpw12f2ttZslOWJw+KPB2BZJbj8Yu7i19vwkhyfZOckvknwmyYer6oY5VQ4AAADA1L70pS4AdMtbJmefnaxYkTz60YtdFQAAAAALYKadgKbzpiTbJ7kyyUcHYwck2W5w+4tJdhw65wlJ/qa19oiqWjVPdQAAAACQJF/7WvKhDyV3vnPylKckH/lIcvrpXRDoAQ9Y7OoAAAAAmGcbHQJqrb0kyeMGh6+oqksGt+/Ym3ZWkpcnOTvJtkkenOR1Se6W5LOttbtX1bVTXeeGG27Iueeeu7HlAoxz9dVX+2wB5p3PFmAh+Gy5cTtw6NhzPbp2u/LKrF0193/rtNOVV2bNRpw/tsbaz38+O3/847lm//2z+iEPSS65JLnXvbLLqlXZ7sMfzup163L1wQdn7dq1WTV0va0uuyyXXnnlRtWwFGzsc5HceB4L2NT8dwuwEHy2AAvBZwtwY7NRIaDW2vHpwj1JcmqS1/Tu/t8k/5Lk+iTH9bb9ujLJ+1trZyX5XpI7JXlykpOmutby5ctz4IHDvxYF2DjnnnuuzxZg3vlsARaCz5bNi+d6hF14YbLnnnM/f/vts8PGnJ8k3/hG8slPJq1l22c/O3tuvfX6+571rOSNb8yKT3wi2XvvrNpxx+w5fL2b3Sw323vvjathKdjY5yK58TwWsIn57xZgIfhsARaCzxZgIZx99tmLdu3lczmptbZla+1tWR8AOi3JMVW1bmxOVX2jqv66qp7fCwCld/95Sd4/ODxqLnUAAAAA0PPDHyYveEGy777JM5+Z9ANASbLVVt34brslJ52ULS+5ZOJ1AAAAABg5sw4BtdZ2SvLZJE8bDJ2S5GFVdfUcrv+9wfd953AuAAAAAGPOPTd529uSAw5InvOcZNttJ563ww7d/VttlV3f975k9epNWycAAAAAC2JWIaDW2l5JzkzywMHQa5P8WVVdO8n85a21rSe6b+j6a2dTBwAAAAA9P/1p8ta3Jrvvnpx0UrLddlPPv+lNk+c8J8uuvjr5l39Jrrpq09QJAAAAwIKZcQiotbZnkjOSHJzk+iTPqKq/728BNjT/q0muTfK6KZY9ZPD9xzOtAwAAAICeCy7ogjwrViTPe16yyy4zO+9Wt8rqY45JVq3qgkNr/RstAAAAgFE2oxDQoJvPp5Lsly7Y8+iqets0p52TZIskj2yt7TjBmnsnOWZw+B8zrhgAAACAzi9+kbz5zd0WX897XrLzzrM6/dr99kue9KSkKnn3u5MbbligQgEAAABYaDPtBPSCJIcObj+rqj4+g3PekOSaJLdMckprbY+xO1prd0xyWpIdknw1ycdmXDEAAAAAyS9/mbzhDclWWyXPf36y665zW+eww5KjjkrOOiv5+Ex+5QMAAADAUrTldBMGXYCePzi8LsmxrbVjpzjls1X16qpa2Vp7fJL3JXlwkgtba+cNrnm7wdzvJDmqqvwzMwAAAICZuuyyLgCUdAGg3XbbuPWOPDJZvTr5wheSk09Ojj9+o0sEAAAAYNOaNgSU5A5JVvTm33Oa+T8du1FVH22tnZPkuCQPTHJAkquSfDPJB5K8raqum23RAAAAAJut1auT178+ufba5Ljjkj32mP6c6SxblhxzTPKb3yQnnJAcfHBy9NEbvy4AAAAAm8y0IaCqOjvJsrleoKoqyVPnej4AAAAAA2vWdB2Arrii6wC0117zt/by5cmTn9x1Anr845Ob3zy5173mttbq1V2tG2OnnZIVK6afBwAAAECSmXUCAgAAAGCxXXFFFwBavTp57nOTffaZ/2tsvXXy9rcnj31s8rCHJWeemRx44OzXWbMmOe20javlyCOFgAAAAABmYfliFwAAAADADJxxRrJqVfLMZyb7779w11mxIvnc57pA0IMelFx88cJdCwAAAIB5IwQEAAAAMAqquu2/5tKZZ7b23Tf57GeTX/86OfbYhb8eAAAAABtNCAgAAABgqbvuuuRnP0tue9tNd81DDkle8Yrki19MvvrVTXddAAAAAOZECAgAAABgqbvwwmTt2k0bAkqSpz892WOP5PjjN+11AQAAAJg1ISAAAACApW7lyu77pg4Bbbdd8qIXJWeckXz5y5v22gAAAADMihAQAAAAwFJ33nnJnnsmO+646a/9lKckt7xl8rKXJevWbfrrAwAAADAjQkAAAAAAS9n11yfnn7/puwCN2Xbb5MUvTr7+9eT00xenBgAAAACmJQQEAAAAsJRddFFy9dXJAQcsXg1/+ZfJrW+tGxAAAADAEiYEBAAAALCUrVzZfV+sTkBJss02yUteknzrW8nnP794dQAAAAAwKSEgAAAAgKVs5cpk992TXXZZ3DqOPTbZd1/dgAAAAACWKCEgAAAAgKXqhhuSn/50cbsAjdlqq+SlL02+853kU59a7GoAAAAAGCIEBAAAALBUrVqVXHHF0ggBJckTnpDst1/XDeiGGxa7GgAAAAB6hIAAAAAAlqrzzuu+L5UQ0JZbJscfn3z/+8knPrHY1QAAAADQIwQEAAAAsFStXJmsWJHc9KaLXcl6f/ZnSWtdGEg3IAAAAIAlQwgIAAAAYClat67rBHTAAcmyZYtdzXpj3YDOOSf5yEcWuxoAAAAABoSAAAAAAJaiX/0q+d3vls5WYH2PeUxy0EHJy1+eXH/9YlcDAAAAQISAAAAAAJamlSu77wccsLh1TGSLLboA0LnnJqecstjVAAAAABAhIAAAAICl6bzzkp12SnbffbErmdjRRyd3uENywgnJddctdjUAAAAAmz0hIAAAAIClZt26rhPQbW+bLFu22NVMbPnyLgB03nnJBz6w2NUAAAAAbPaEgAAAAACWmssvT1av7kJAS9kjHpHc+c7JK16RrF272NUAAAAAbNaEgAAAAACWmpUru+8HHLC4dUxn2bKuG9D55yfvfe9iVwMAAACwWRMCAgAAAFhqzjsv2WGHZM89F7uS6T30ocld7pK88pXJtdcudjUAAAAAmy0hIAAAAIClZuXKZP/9k+Uj8KubZcu67cAuuCA5+eTFrgYAAABgszUCv0kCAAAA2IysXp1ceunS3wqs70EPSu5xj+TEE5NrrlnsagAAAAA2S0JAAAAAAEvJypXd99vednHrmI2xbkAXXZS84x2LXQ0AAADAZkkICAAAAGApWbky2Xbb5Fa3WuxKZuf+908OPzx51auSq69e7GoAAAAANjtCQAAAAABLycqVyf77J8tH7Nc2Y92ALr44+cAHFrsaAAAAgM3OiP02CQAAAOBG7PLLk1WrRmsrsL4jjkjue9/krW9Nrr12sasBAAAA2KwIAQEAAAAsFd/7Xvd9VENASXLCCclllyVf+cpiVwIAAACwWRECAgAAAFgqzj472WqrZO+9F7uSuTv88O7rtNN0AwIAAADYhISAAAAAAJaKs89O9tsv2XLLxa5k4zz72cnvfpd885uLXQkAAADAZkMICAAAAGApuOKK5LzzRnsrsDF3u1uyzz7J6acnN9yw2NUAAAAAbBaEgAAAAACWgvPPT9atSw44YLEr2XjLliUPfGByySXJD/4/e3ceZWdd54n/XQkJEAhkT4AK2tmKSNORBkEWWQQE1BYBBSQiDnNcf9ijuACt5wxDO85oH7QdR3s8CmLYJEAEZN+yCExAwhIIcrNBQmJSdSsJZCNr1e+Pm6ohIUslqaqnqvJ6nZPzSd37PM99V6pyCfe+6/udXnQaAAAAgD2CEhAAAABARzBzZtKjR2UFna7gyCOT/v2TRx4pOgkAAADAHkEJCAAAAKAjmDUrOeKIpGfPopO0ju7dk9NPr6xwNGdO0WkAAAAAujwlIAAAAICirVmTzJ+fHHVU0Ula1/HHJ716JY89VnQSAAAAgC5PCQgAAACgaHPnJg0NXa8EtM8+ycknJy+8kJTLRacBAAAA6NKUgAAAAACKNnNm0q1bMmZM0Ula36mnVrYGe/TRopMAAAAAdGlKQAAAAABFmzUrOfTQytZZXc2BBybHHps8/XSycmXRaQAAAAC6LCUgAAAAgCKtW5e88UYyalTRSdrO6acn69cnkycXnQQAAACgy1ICAgAAACjS668nGzYkI0cWnaTtHHxw8vd/n0ycWCkDAQAAANDqlIAAAAAAijRrVlJVlYwYUXSStvWxjyUrViRTpxadBAAAAKBLUgICAAAAKNLMmUl1ddKrV9FJ2taoUcmhhyaPPpo0NBSdBgAAAKDLUQICAAAAKMqGDcncuV17K7AmVVXJGWcktbXJyy8XnQYAAACgy1ECAgAAACjKvHnJ+vV7RgkoSY46KunXr7IaEAAAAACtSgkIAAAAoCizZlXmnlIC6t49Oe20yuf9+utFpwEAAADoUpSAAAAAAIoyc2Zy0EFJ795FJ2k/J56Y7Luv1YAAAAAAWpkSEAAAAEARNm5M5szZc1YBarLPPslJJyXPP5+Uy0WnAQAAAOgylIAAAAAAirBgQbJmTTJqVNFJ2t+ppybduiWPP150EgAAAIAuQwkIAAAAoAgzZ1bmnrYSUJL07Zscc0zy1FPJqlVFpwEAAADoEpSAAAAAAIowa1YyaFDSp0/RSYpxxhnJunXJ5MlFJwEAAADoEpSAAAAAANpbQ0Mye/aeuQpQk0MOST7wgWTixGT9+qLTAAAAAHR6SkAAAAAA7W3Roso2WHtyCShJPvaxZPny5Nlni04CAAAA0OkpAQEAAAC0t5kzK3NPLwEddlgydGjy6KOV1ZEAAAAA2GVKQAAAAADtbdaspF+/ZMCAopMUq6oqOeOMyspIM2YUnQYAAACgU1MCAgAAAGhPjY2VEtCevgpQk6OPTvr2TR55pOgkAAAAAJ2aEhAAAABAe6qtTZYvVwJq0r17ctpplS3S3nij6DQAAAAAnZYSEAAAAEB7mjWrMkeNKjZHR3Liick++ySPPVZ0EgAAAIBOSwkIAAAAoD3NnJkccEAyaFDRSTqOffdNPvKRZNq0pL6+6DQAAAAAnZISEAAAAEB7WrAgef/7k6qqopN0LB/9aGU+8USxOQAAAAA6KSUgAAAAgPbS0JDU1SVDhhSdpOPp1y855pjkySeTVauKTgMAAADQ6SgBAQAAALSXJUuSDRuSwYOLTtIxnXZasnZt8uyzRScBAAAA6HSUgAAAAADaS21tZSoBbd2hhyaHHKIEBAAAALALlIAAAAAA2osS0I4dc0wyd24yf37RSQAAAAA6FSUgAAAAgPZSW5vsu2/Su3fRSTquD32oMu+9t9gcAAAAAJ2MEhAAAABAe1m8uLIKUFVV0Uk6rv79kxEjkrvvThobi04DAAAA0GkoAQEAAAC0l7q6ZMiQolN0fMcck8yenbz4YtFJAAAAADoNJSAAAACA9rB2bbJsWTJoUNFJOr6jjkr22iu55ZaikwAAAAB0GkpAAAAAAO2htrYyrQS0Y/vvn5xySnLbbcnGjUWnAQAAAOgUlIAAAAAA2kNTCWjw4GJzdBbnnJP87W/JlClFJwEAAADoFJSAAAAAANpDUwnIdmAtc/rplRWBbAkGAAAA0CJKQAAAAADtobY26dcv6dmz6CSdw777Jueem9x5Z7JmTdFpAAAAADo8JSAAAACA9lBbayuwnTV2bPL228mDDxadBAAAAKDDUwICAAAAaGuNjUpAu+K00yrbp9kSDAAAAGCHlIAAAAAA2try5ZUtrZSAds5eeyUXXpjcd19lRSAAAAAAtkkJCAAAAKCt1dZW5pAhxebojMaOTdauTSZMKDoJAAAAQIemBAQAAADQ1hYvrkwrAe28Y45Jhg+3JRgAAADADigBAQAAALS12tqkR4+kb9+ik3Q+VVXJxRcnTzyR/O1vRacBAAAA6LCUgAAAAADaWm1tMmhQ0s1LMbtk7NiksTH5wx+KTgIAAADQYXnlCQAAAKCt1dbaCmx31NQkRx2V3Hpr0UkAAAAAOiwlIAAAAIC2tGFDUl+vBLS7Lr44mTYtKZWKTgIAAADQISkBAQAAALSl+vqkoUEJaHdddFFSVZXcckvRSQAAAAA6JCUgAAAAgLZUW1uZQ4YUm6OzO/jg5KMfrZSAGhuLTgMAAADQ4SgBAQAAALSlxYsrc9CgYnN0BWPHJnPnJs8+W3QSAAAAgA5HCQgAAACgLdXWJr17J/vtV3SSzu+885K997YlGAAAAMBWKAEBAAAAtKXa2mTw4KJTdA0HHph88pPJ7bcnGzYUnQYAAACgQ1ECAgAAAGhLSkCta+zYpK4uefzxopMAAAAAdChKQAAAAABtZfXqZMUKJaDWdPbZlRWBbAkGAAAAsBklIAAAAIC2UltbmUpArWeffZLPfCb54x8rJSsAAAAAkigBAQAAALSdphLQkCHF5uhqxo5NVq5M7r236CQAAAAAHYYSEAAAAEBbWbw46dYtGTCg6CRdy0knJYccktx6a9FJAAAAADoMJSAAAACAtlJXVykA7bVX0Um6lu7dk4suSh58MFmypOg0AAAAAB2CEhAAAABAW6mtTQYPLjpF1zR2bLJhQ3LHHUUnAQAAAOgQlIAAAAAA2kJDgxJQW/rgB5PRo5Nbbik6CQAAAECHoAQEAAAA0BaWLUvWr1cCaitVVcnFFydPPpnMm1d0GgAAAIDCKQEBAAAAtIXa2spUAmo7F19cmbfdVmwOAAAAgA5ACQgAAACgLTSVgIYMKTZHVzZsWHLccbYEAwAAAIgSEAAAAEDbWLw42Xvv5IADik7StY0dm7zySvLyy0UnAQAAACiUEhAAAABAW6irq2wFVlVVdJKu7bOfTbp3txoQAAAAsMdTAgIAAABoC7W1tgJrD4MGJR/7WHLrrUlDQ9FpAAAAAAqjBAQAAADQ2tatS5YurRRUaHtjxyZvvpk8+WTRSQAAAAAKowQEAAAA0NrK5aSx0UpA7eWcc5JevZLx44tOAgAAAFAYJSAAAACA1rZ4cWUOHlxsjj3F/vsnJ52UTJpUdBIAAACAwigBAQAAALS22trKtB1Y+znppGTGjKS+vugkAAAAAIXYq+gAAAAAAF1ObW3Sp0+yzz5FJ9l5GzYk8+bt3jXeead1suyMk06qzD//OTn33PZ/fAAAAICCKQEBAAAAtLba2s67FdiqVcnUqbt3jQ9/uHWy7Iyjj66UrqZMUQICAAAA9ki2AwMAAABoTY2NlRLQkCFFJ9mz7L13pXw0ZUrRSQAAAAAKoQQEAAAA0JpWrkxWr04GDSo6yZ7n5JOTF19M3n676CQAAAAA7U4JCAAAAKA11dZWppWA2t9JJyUNDcnTTxedBAAAAKDdKQEBAAAAtKbFiytz8OBic+yJPvzhZK+9ksmTi04CAAAA0O6UgAAAAABaU21tpYjSv3/RSfY8vXolH/pQMmVK0UkAAAAA2p0SEAAAAEBrqq1NBg5MunnZpRAnnZT85S/JO+8UnQQAAACgXXk1CgAAAKA11dbaCqxIJ5+cbNiQvPBC0UkAAAAA2pUSEAAAAEBr2bAhKZeVgIp0/PGVVZieeaboJAAAAADtSgkIAAAAoLUsWJBs3KgEVKQDD0w++EElIAAAAGCPowQEAAAA0Frmzq3MIUOKzbGnO+mkynZg69cXnQQAAACg3SgBAQAAALSWphKQlYCKdfLJydq1ybx5RScBAAAAaDdKQAAAAACtZe7cZL/9kv33LzrJnu3EEytz1qxicwAAAAC0IyUgAAAAgNYyd65VgDqCAQOSUaOUgAAAAIA9ihIQAAAAQGtRAuo4jjkmmT072bix6CQAAAAA7UIJCAAAAKA1rFiR1NUpAXUUxxyTrF2bvPlm0UkAAAAA2oUSEAAAAEBrmDmzMpWAOoZjj61MW4IBAAAAewglIAAAAIDWUCpV5pAhxeagYvDgZNAgJSAAAABgj6EEBAAAANAaSqWkqioZOLDoJDQZOTKZPTtpaCg6CQAAAECbUwICAAAAaA0zZybV1UmPHkUnocnIkcmqVcmiRUUnAQAAAGhzSkAAAAAAraFUSoYNKzoF7zZyZGXOnFlsDgAAAIB2oAQEAAAAsLsaGytFEyWgjqV//6Rv32TWrKKTAAAAALQ5JSAAAACA3fW3v1W2nVIC6liqqiqrAc2aVSlqAQAAAHRhSkAAAAAAu6tUqkwloI5n5Mhk+fKkrq7oJAAAAABtSgkIAAAAYHcpAXVco0ZVpi3BAAAAgC5OCQgAAABgd82cmfTqlQweXHQStjR4cNK7txIQAAAA0OUpAQEAAADsrlKpsuJMNy+1dDhVVZUtwZSAAAAAgC7OK1MAAAAAu6tUSmpqik7BtowcmSxZUvkFAAAA0EUpAQEAAADsjrVrkzfeqKwERMc0cmRlWg0IAAAA6MKUgAAAAAB2x5w5SUODlYA6skMOSXr1UgICAAAAujQlIAAAAIDdUSpVphJQx9WtWzJihBIQAAAA0KUpAQEAAADsjpkzK9N2YB3byJFJbW3y9ttFJwEAAABoE0pAAAAAALujVEqGDEkOOKDoJGzPyJGVOXt2sTkAAAAA2ogSEAAAAMDuKJVsBdYZHHposvfe/2/lJgAAAIAuZq+dObimpqY6ybeTnJXkfZtufj3JfUmuK5VKdVs5p1eS7yW5KMnfJVmRZFqSfy+VSg/uenQAAACADqBUSs4/v+gU7Ej37snw4cmsWUUnAQAAAGgTLV4JqKam5iNJXk7yzSQjk8xPsjBJTSoln5dqamr+YYtz9kvyRJL/mmRYkhlJViX5WJIHampq/msrfA4AAAAAxViypPJr1Kiik9ASI0cmCxcmq1YVnQQAAACg1bWoBFRTU9MnyV1J+iR5KMnQUql0WKlUGplkVJKnkgxJcndNTc0+7zr1l0mOTfJikuGlUukfS6XS+5J8IcmGJNfU1NSc3mqfDQAAAEB7atpaynZgncPIkZU5e3axOQAAAADaQEtXAvpikoFJ/pbkglKptKjpjlKpNDfJuUmWpbLd12eSpKamZniSLMYJ8wAAIABJREFUzydpSDK2VCq9+a5zbkry400fXrNbnwEAAABAUUqlylQC6hze//5kr71sCQYAAAB0SS0tAZ26ad5XKpVWbHlnqVQqJ3l604cf2jQvSdI9yf8tlUqvbuWa/7FpnlBTU3NoC3MAAAAAdBwzZ1ZKJe9/f9FJaIkePZJhw5SAAAAAgC6ppSWgH6ayhdcN2zmmatPsvmket2k+ubWDS6XSwiTzNn14cgtzAAAAAHQcpVIyfHilXELnMHJkMn9+smZN0UkAAAAAWtVeLTmoVCr9JclftnV/TU3NgCSnbPpwxqY5YtOcs51Lv5HkfUlGtSQHAAAAQIdSKtkKrLMZOTK5//5kzpzk8MOLTgMAAADQalpUAmqBnyfplWR1krs23TZo0yxv57wlm+aAVsoBAAAA0D42bkxmz07OPrvoJF3Thg3JvHk7Pm5b3nln67cPG5Z061bZEkwJCAAAAOhCdrsEVFNT84MkF2/68NpSqVS36fe9Ns3tra3c9GpMr+0ckyRpaGjIX//6110LCbANa9as8dwCtDrPLUBb8NzStY3e4mNf686hx4IFGbF2bRYdcEDe2vQ1G7h6ddYvWrTL1zxg9eos343zd/Ya69evz6Itjm3vDNu8Rrmc5Q8/vOvnn3nmNjP0P+igZMaMLDn22O1eo0d9fcqrV+9yBthT+XcL0BY8twBtwXML0NXsVgmopqbmvya5ZtOH9yb5ybvu3pikW5LG7VyiatNs2NFjdevWLaNHb/myKMDu+etf/+q5BWh1nluAtuC5Zc/ia91JbFql5qBTTslBTV+zefOSgw7a9Wv26pX9duf8nbzGokWLctCWx7Zzhja7xvbOP/zw5IknclD//knPntu+xoABGfC+9+16BthD+XcL0BY8twBtwXML0BamTZtW2GN325WTampq9qqpqfk/+X8FoIeTXFgqld5d+Fm5ae6znUs13beN9ZkBAAAAOqiZMyuzpqbYHOy8UaMq2429/nrRSQAAAABazU6XgGpqag5I8kCSr2y66fYknyqVSltu+1W/afbfzuUGbJp12zkGAAAAoOMplZIDD0wGDiw6CTtr+PCkqiqZNavoJAAAAACtZqdKQDU1NdVJnkpyxqab/i3J50ql0rqtHN60eeLfbeeS7980Z+5MDgAAAIDClUqVVYCqqnZ8LB1Lr15JdbUSEAAAANCltLgEVFNTc1CSSUn+PsnGJF8rlUrf22ILsHd7ZtM8bhvXOyTJoZs+fLqlOQAAAAA6hKYSEJ3TyJHJnDmVbcEAAAAAuoAWlYBqamp6JvlTkuFJ1iX5bKlU+j87OO2OTfOUmpqtviL2tU1zcqlUeqMlOQAAAAA6hNWrkwULklGjik7Crho5Mlm/Ppk/v+gkAAAAAK2ipSsBXZnkqE2///9KpdIfd3RCqVSaleTWJN2TTKipqRnRdF9NTc3nN10zSX7Y8rgAAAAAHcDcuZU5YsT2j6PjGjmyMmfapR4AAADoGvba0QGbVgH61qYPNyT5Yk1NzRe3c8oDpVLpR5t+/89J/iGVLcReq6mpeTlJ3yTv23T/90ul0mO7EhwAAACgME0loOHDi83BruvdOznooGTWrOSss4pOAwAAALDbdlgCSnJEKsWdpuNP2MHxs5t+UyqVltTU1Hw4yXeTXJBkdJL1SSYn+UWpVLprpxMDAAAAFG3OnMocNqzYHOyekSOTZ59NGhqSbi1dMBsAAACgY9phCahUKk1LUrWrD1AqlVYluWbTLwAAAIDOb+7c5IADkn79ik7C7hg5MpkyJVmwIDn00KLTAAAAAOwWP+IEAAAAsLPmzq1sBVa1yz83RUcwcmRlzppVbA4AAACAVqAEBAAAALCz5syxFVhX0LdvMmBAMnNm0UkAAAAAdpsSEAAAAMDOaGhIXn+9shIQnd/IkZVSV2Nj0UkAAAAAdosSEAAAAMDOWLgwWbfOSkBdxaGHJitWJG+/XXQSAAAAgN2iBAQAAACwM+bOrUwloK6huroyFywoNgcAAADAblICAgAAANgZTSUg24F1DUpAAAAAQBehBAQAAACwM+bMSbp3T4YOLToJraFXr6R/fyUgAAAAoNNTAgIAAADYGXPnJocemvToUXQSWkt1tRIQAAAA0OkpAQEAAADsjLlzbQXW1VRXJ4sXJ+vWFZ0EAAAAYJcpAQEAAADsjDlzkmHDik5Ba6quThobk7/9regkAAAAALtsr6IDAAAAAHQIy5Yly5dv/5gVK5L6+qRfv2TevPfe/847bZONtjV0aGUuWJC8//2FRgEAAADYVUpAAAAAAEmlAPTww9s/5s03K3Pp0q0f++EPt34u2l7//snee/+/ry8AAABAJ2Q7MAAAAICWKpcrc+DAYnPQurp1q2wJtmBB0UkAAAAAdpkSEAAAAEBL1ddXphJQ11NdnSxcmDQ2Fp0EAAAAYJcoAQEAAAC0VLmc7Ldfsu++RSehtVVXJ++8kyxZUnQSAAAAgF2iBAQAAADQUvX1VgHqqoYOrUxbggEAAACdlBIQAAAAQEuVy8mAAUWnoC0cfHBSVaUEBAAAAHRaSkAAAAAALbFxY2WrKCWgrmnvvZNBg5SAAAAAgE5LCQgAAACgJZYtSxoabAfWlVVXJ2++WXQKAAAAgF2iBAQAAADQEuVyZSoBdV3V1Ul9ffLOO0UnAQAAANhpSkAAAAAALVFfX5m2A+u6qqsrc+HCYnMAAAAA7AIlIAAAAICWqK9PundP+vYtOgltpakEtGBBsTkAAAAAdoESEAAAAEBLlMtJ//5JNy+ndFl9+ya9eikBAQAAAJ2SV60AAAAAWqJcTgYOLDoFbamqKhk6VAkIAAAA6JSUgAAAAABaor4+GTCg6BS0terqZOHCpKGh6CQAAAAAO0UJCAAAAGBHVq1KVq+2EtCeoLo6WbcuqasrOgkAAADATlECAgAAANiR+vrKVALq+qqrK9OWYAAAAEAnowQEAAAAsCPlcmXaDqzrO+igpFs3JSAAAACg01ECAgAAANiRppWAlIC6vh49kiFDlIAAAACATkcJCAAAAGBHyuWkd+9kn32KTkJ7qK5WAgIAAAA6HSUgAAAAgB0pl60CtCeprk6WLUveeqvoJAAAAAAtpgQEAAAAsCP19cnAgUWnoL0MHVqZr75abA4AAACAnaAEBAAAALA9GzYkS5cqAe1JqqsrUwkIAAAA6ESUgAAAAAC2Z+nSpLHRdmB7kgMOqPz661+LTgIAAADQYkpAAAAAANtTLlemlYD2LNXVSkAAAABAp6IEBAAAALA99fWVaSWgPUt1dTJ7drJ+fdFJAAAAAFpECQgAAABge8rlpEeP5MADi05Cexo6NFm3LnnttaKTAAAAALSIEhAAAADA9pTLlVWAunkZZY9SXV2ZL71UbA4AAACAFvLqFQAAAMD21NfbCmxPNHhw0rOnEhAAAADQaSgBAQAAAGxLY2OlBDRwYNFJaG/duyc1NUpAAAAAQKehBAQAAACwLStXJmvWWAloTzV6dPLii5UyGAAAAEAHpwQEAAAAsC319ZVpJaA90+jRSbmcLF5cdBIAAACAHVICAgAAANiWcrkyrQS0Zxo9ujJtCQYAAAB0AkpAAAAAANuiBLRnUwICAAAAOhElIAAAAIBtqa9P+vRJevYsOglFOPDA5NBDlYAAAACATkEJCAAAAGBbymWrAO3pxoxRAgIAAAA6BSUgAAAAgG2pr1cC2tONGZOUSsk77xSdBAAAAGC7lIAAAAAAtmb9+uStt5KBA4tOQpE++MFk48ZkxoyikwAAAABslxIQAAAAwNYsWZI0NloJaE83Zkxl2hIMAAAA6OCUgAAAAAC2plyuTCsB7dmGDUv2318JCAAAAOjwlIAAAAAAtkYJiCTp1i054gglIAAAAKDDUwICAAAA2Jr6+mTvvZPevYtOQtHGjKmUgBobi04CAAAAsE1KQAAAAABbU1+fDBiQVFUVnYSijRmTvP12Mn9+0UkAAAAAtkkJCAAAAGBryuVKCQjGjKlMW4IBAAAAHZgSEAAAAMCWGhsrJaCBA4tOQkdwxBGVFaGUgAAAAIAOTAkIAAAAYEvLlyfr11sJiIr9909GjEhefLHoJAAAAADbpAQEAAAAsKVyuTKtBESTMWOsBAQAAAB0aEpAAAAAAFuqr69MJSCajBmTzJmTrFhRdBIAAACArVICAgAAANhSuZxUVSX9+hWdhI5izJjKfPnlYnMAAAAAbIMSEAAAAMCW6uuTvn2THj2KTkJH0VQCsiUYAAAA0EEpAQEAAABsqVxOBgwoOgUdydChSZ8+SkAAAABAh6UEBAAAALClcjkZOLDoFHQkVVWV1YCUgAAAAIAOSgkIAAAA4N3WrUuWL7cSEO81ZkwyfXqycWPRSQAAAADeQwkIAAAA4N3K5cq0EhBb+uAHk9Wrkzlzik4CAAAA8B5KQAAAAADvVl9fmVYCYktjxlSmLcEAAACADkgJCAAAAODdrATEtnzgA0n37kpAAAAAQIekBAQAAADwbuVyss8+yX77FZ2EjmaffZLDDlMCAgAAADqkvYoO0B7e//73Z968eUXHAAryvve9L2+88UbRMQAAgM6ivr6yClBVVdFJ6IjGjEn+/OeiUwAA7HG83wdAe+qs7zHvESWgefPmpbGxsegYQEGqvHAPAADsjHI5OeSQolPQUY0Zk9x6a7J0adKvX9FpAAD2GN7vA6A9ddb3mG0HBgAAANCkoSFZsiQZMKDoJHRUY8ZU5vTpxeYAAAAA2IISEAAAAECTt99ONmyobAcGW9NUAnrxxWJzAAAAAGxBCQgAAACgSblcmVYCYluGDEkGD05eeqnoJAAAAACbUQICAAAAaNJUArISENszZowSEAAAANDhKAEBAAAANCmXk27dkn79ik5CRzZmTDJjRrJ+fdFJAAAAAJopAQEAAAA0qa+vFIC6dy86CR3ZmDHJunVJqVR0EgAAAIBmSkAAAAAATerrbQXGjo0ZU5m2BAMAAAA6ECUgAAAAgCblcjJgQNEp6OhqapKePZWAAAAAgA5FCQgAAAAgSVasSFauVAJix3r0SA4/PHnxxaKTAAAAADRTAgIAAABIkjffrEzbgdESH/yglYAAAACADkUJaDuuuuqq1NTUpKamJs8880yrnDdhwoTm++6///7WjpxVq1blzaYXLQvS1p/j7mjK9Z//83/e6XN/8YtfNJ9fU1OTE088MQ0NDS0+/5133smRRx7ZfP4RRxyx0xl2xmuvvbbV29/9/Vkul9s0w+565plnmrNOmDCh6DgAAEBXN39+ZSoB0RJjxiR1dcnixUUnAQBgK/75n/95t95jeOyxx5rPv+aaa1o/4A7MmTOn+fH/+3//7+3++F3diy++mB/96Ec5//zzc8wxx+Twww/P0UcfnU996lO55ppr8sILLxQdscO44IILUlNTk6OPPrroKJ3Su/8uN/2aOnXqTl3jW9/61mbnP/bYY22UNlm5cmUWLFjwntunTJnS/Pg33nhjmz1+aznhhBN2uRfQ2SkBdSEPPPBAzj777PzlL38pOsoeoVwu5/nnn2/x8RMnTszq1avbMFHFihUr8sMf/jDnnXdemz8WAABAl6IExM74h3+ozOnTi80BAMBWvft9kvvuu2+nz7/33nu3ei06t1mzZuXzn/98Lrzwwvz+97/PK6+8krfffjsbNmzIihUrUiqVctttt+Wiiy7KV7/61SxZsqToyHRBDz/8cIuPXbNmTSZNmtR2Yd7lnnvuyVlnnZWXrHrbqSkBdRHPPfdcvvWtb6W2trboKHuUhx56qE2O3R3/43/8j9x0003ZuHFjuzweAABAlzFvXrLffsm++xadhM7g7/++MmfMKDYHAABb9ZGPfCQDNxX8p06dmvr6+hafu3z58kycODFJMmrUqPxDUwGcTu2RRx7J+eef37ygwpFHHpmrr746N954Y+68885cf/31+cY3vpHBgwcnqfyA/wUXXOD9V1rdo48+2uIdZyZNmtQuC0089dRT+d73vtfhd5Jhx/YqOsCe5rzzzmuTtnBHKny01efYkfTv3z9LlizJo48+mu9///upqqra7vGrV6/O5MmTkyQ9e/bMunXr2izbzmxRBgAAwLvMn58MGFB0CjqLgQMrv5SAAAA6pO7du+dTn/pUrr/++mzcuDEPPvhgLrnkkhad+9BDDzW/l3P++ee3ZcxtGj58eEqlUiGP3RU988wzueKKK7J+/fr07NkzP/7xj/Pxj3/8PcedeOKJueyyy3LllVfmkUceyYIFC3L55Zfn9ttvT7due+b6GuPHjy86QpfR9B5z044zLdli7cEHH0zS9u8xd6S+Abtnz3ymgt10xhlnJEkWL17couXQnnjiiaxZsyZ9+vTJ3zf9pCAAAAAdy5tv2gqMnXP44UpAAAAd2LsLPPfff3+Lz7vnnnuSJD169MinPvWpVs9F+1q9enWuvPLKrF+/Pj169MivfvWrrRaAmvTq1SvXXXddRo8enSSZPn167rrrrvaKSxd28sknp2fPnklatiXYuxea+MhHPtKm2eg6lIBgF5x22mnp0aNHkpY9QTc1NM8888zstZcFuAAAADqcDRuSBQusBMTOOfzw5NVXk8bGopMAALAVw4cPz5gxY5IkL7zwQt58880dnrNgwYJMmzYtSXLqqaemX79+bZqRtnfbbbdl0aJFSZLPfOYzLSpT9OzZM9/73veaP77lllvaLB97jv333z8nnHBCksr2dI07+H/JSZMm5Z133kmfPn1y/PHHt0dEugBthHY2YcKEXH311UmSn/70p/nEJz6x2f1r1qzJ+PHj8+ijj2bmzJlZtWpV9t9//wwdOjQnnHBCLr744gwaNKj5+AULFuS0007b7BpXX31182M8/vjjqa6u3uz+WbNm5ZZbbskzzzyTxYsXp7GxMYMGDcqHPvShfO5zn9vmSjW/+MUv8r//9/9O796985e//CU33HBDbrnlltTV1aV///459thj85Of/GSHn2NSWU5s0qRJmTBhQkqlUmpra7PPPvtkxIgROfvss3PhhRdm77333mqOlStX5s4778yTTz6ZmTNn5u23305jY2MOPPDAfOADH8gZZ5yRc845p7mk0xYOOOCAHH/88Zk8eXIefvjhXHnllds8duXKlfnzn/+cJDn77LPzq1/9aofXb2xszIMPPpg//elPeeWVV7Js2bLst99+GT58eE477bRcdNFF2W+//TY7p+nr8241NTVJkmOOOSY33XTTVh9rwYIFuf766/PnP/85tbW12X///TNixIice+65Offcc7e71dnKlStzxx135PHHH8+sWbOyatWq9OnTJ6NHj85ZZ52Vc845Z4elp+eeey7jxo3LjBkzUldXl4EDB+bUU0/Nl7/85R3+OQEAALSaBQsqRSArAbEzDj88Wb688v0zdGjRaQAA2IrzzjuveVeH+++/P1/96le3e/y9997b/Mb8eeedt83jXn311UyYMCHTpk3LokWLsmLFiuy7774ZOHBgjj766Fx00UU5/PDD33PelClT8qUvfSlJ8sADD+T111/Pz3/+87zxxhvZf//9c9hhh+W6667LsmXLmler+cIXvpDvf//777nWhg0bcv/992fixIl5+eWXs2zZsqxbty69e/fOsGHDctJJJ+Vzn/tcDjjggPec+61vfSsPPPBAxowZk/Hjx2fOnDn5/e9/n6effjp1dXXZd999c9hhh+Xcc8/Npz71qe1uhbVixYrce++9eeCBBzJv3ry89dZb6dOnT4444oh89rOfzUc/+tFtnrtu3brceeedeeSRRzJz5swsX748BxxwQPN7Teeee+5u/4D97bffniTp1q3bDr/+73b88cfns5/9bIYPH56jjjpqm8c999xzGT9+fKZNm5ZyuZy99torBx98cI477rhccsklOfTQQzc7vra2NqecckoaGhpy+umn55e//OU2r93Y2JhTTjklixcvzmGHHda8SlWT5cuX54477sjTTz+dWbNm5a233kpVVVXz+6Znnnlm/umf/mmrf4YnnHBC6uvr86UvfSmXXHJJrr322jz99NOpqqpKdXV1vv71r+ess87KBRdckJdeeim9e/fOc889t9WcrfX3obq6OjfddFMeeuihzJs3L+vWrUt1dXU++tGP5j/9p/+03VJeY2Njnn766dx555159dVXs2jRovTo0SPDhg3L6aefnrFjx2b//fff5vnTpk3L+PHj89xzz6VcLqdHjx6prq7OCSeckEsvvTSDBw/e5rk746yzzsrEiRObd5z54Ac/uM1jmxaa+NjHPpbu3bu36PozZ87MzTffnGeeeSZ1dXVJkiFDhuS4447L5z//+QwbNmyz4+fMmfOelbGuuOKKXHHFFUmSJ598MgO38lrJunXrcuutt+b+++/P3Llz09DQkIMPPjinn356Lr300h1+rSZPnpwJEyZk+vTpqa+vz7777puhQ4fmIx/5SC655JIM2MEPadXW1mbcuHGZMmVKFixYkL333jtjxozJF7/4xRx33HEt+rPqqpSAOpBFixblsssuy9y5cze7fdmyZVm2bFmmT5+e3/3ud7nuuuty+umn7/T1Gxsbc9111+X6669PQ0PDZvfNmzcv8+bNy1133ZWxY8fm6quv3u5/UK+77rr85je/af548eLFLX7iKZfLueKKK/Lss89udvu6devy/PPP5/nnn88f/vCH/Pa3v83BBx+82TF//vOf8+1vfztvv/32e65bV1eXurq6TJo0KePHj88NN9yw3Sfy3XXWWWdl8uTJWbhwYV5++eUcccQRWz3u8ccfz9q1azNgwIAcc8wxOywBLVmyJJdffnmef/75zW5/6623Mm3atEybNi033nhj/tf/+l858sgjd+tzeOSRR/LjH/84a9eubb5t6dKlefbZZ/Pss8/mwQcfzH/8x39s9Xth6tSp+c53vpNyubzZ7eVyOeVyOVOmTMmNN96YX/7yl+/5x02SNDQ05F//9V9z6623bnb7woULc/PNN+dPf/pT83/0AQAA2tycOZWpBMTOaPpBqldeUQICAOigPvGJT+RHP/pR1q5d2+ISUJIMHDgwJ5100nvu37BhQ6699trmYsm7rVixIitWrMjcuXNzxx135Oqrr86ll166zcd67LHH8rOf/ay5dLR06dLU1tamX79+WbZs2XZzvvHGG/nqV7+a119//T33LV26NEuXLs1zzz2Xm2++OTfeeGOGDx++zWvdd999+Zd/+ZfN3i9au3Ztpk6dmqlTp+aBBx7IL3/5y63+AP60adPyzW9+s7ls0KRcLueJJ57IE088kU984hP58Y9//J7z58yZk69//et54403Nrt9yZIlefLJJ/Pkk09m3Lhx23yvqSXeeOONzJs3L0kyevToDBkyZKfO/+EPf7jN+95555384Ac/yH333bfZ7WvXrs2sWbMya9as3Hbbbbniiity2WWXNd8/ePDgHHfccXnqqacyZcqU5uLT1jz77LNZvHhxkuTTn/70ZvdNnDgx3/3ud7NixYr3nLdmzZrU1tZm4sSJueOOO3L99ddn33333epjLF++PGPHjt1spaxSqZSDDjpom597k9b8+1BXV5dvfOMbmdP0/+ebzJ49O7Nnz8748ePz+9//PocddthWH+t73/tennjiic1uX7t2baZPn57p06fntttuy29/+9uMGDFis2PWr1+fa665Jnfeeed7zn3ttdfy2muv5eabb85/+2//Leeee+4O/0x2pGnHmfXr1+fhhx/eZglo1apVmTJlSpLk4x//+Hv+nmypsbExP//5z/PrX//6PV2AuXPnZu7cufnDH/6Q//Jf/ku+8pWv7NbnsHjx4px77rmZPXv2Zrc3fa3uuuuu3HDDDRk1atR7zl26dGm+853v5Kmnntrs9vXr12fGjBmZMWNGxo0bl3/913/NJz/5ya0+/uTJk/PNb34zq1evbr5t9erVmTRpUiZNmpRvfOMbu/X5dXZKQB3IVVddlblz56Z79+659NJLc8IJJ+TAAw/M0qVLM3ny5Nx+++1Zs2ZNvvvd7+bhhx/OoEGDMmjQoNx999155ZVX8oMf/CBJ8o1vfKN5daB3rxr0ox/9KOPGjUuS9O3bN1/84hdz1FFHpVu3bpk+fXpuuOGG1NXV5eabb86qVavyP//n/9xqzlWrVuU3v/lNRo4cmcsvvzwDBgzI1KlTt/oPoS2tXbs2X/jCF5qLTh/60IdywQUX5H3ve1/q6uryhz/8IU8++WTmzJmTr33ta7nzzjub/0Ewd+7cfO1rX8v69euzzz775MILL8zxxx+fvn37pr6+Pi+99FJuuummrF69Oi+99FJ+/etf59vf/vauf0F2YMsn6G2VgHamobl69ep84QtfaH7C/PjHP56zzz47Q4YMyfLlyzNlypTcfvvtqaury2WXXZbx48dn5MiRSZKLLroop59+en7+859n4sSJSZK77747SWXv0q259tpr07Nnz4wdOzannnpqevbsmRdeeCG//vWvs3r16kyZMiW/+93v3lPGeeGFF/KVr3wla9asSVVVVf7pn/4pZ599dgYMGJAFCxbkrrvual6p6eKLL86ECRM2+15Mkn/7t39rLgAdcsgh+fKXv5zDDjssb731Vu6+++48+OCD+elPf7rdPy8AAIBW0/QDObYDY2c0/STrjBnJ2WcXmwUAgK3q3bt3zjjjjNx3332ZOXNmSqVS804KW5o+fXpzqebTn/70Vt/X+dnPftZceBgxYkTGjh2bYcOGpUePHlm4cGHuueeePPnkk2lsbMxPfvKTnHrqqdsssPz7v/97+vTpk29+85sZNWpU/vrXv6Z37947/JzWrFmTyy67LAsXLkxSKTqdeeaZGTRoUFauXJnZs2fnxhtvzOLFi1NXV5drrrlmmztGzJs3L1dddVV69OiRr3zlKzn++OOz11575bnnnmt+v2jy5MmYxG8FAAAgAElEQVS59dZb31PgeO2113LppZdm/fr16d69e84555yceeaZOfDAAzN79uz85je/ybx583L//fdn0KBBueqqq5rPXbx4ccaOHZtly5alR48e+cxnPpNTTjkl/fr1S7lczqOPPpp77rknM2fOzBe+8IVMmDBhl7Zme/XVV5t/v73VfHbWxo0b881vfjOTJk1KkgwdOjRf/OIX84EPfCDr16/P1KlTM27cuKxcuTI//vGPs2HDhs12wfj0pz+dp556KuvWrcujjz6a888/f6uP86c//SlJ0r17980KEaVSKZdffnk2bNiQXr165aKLLsqxxx6bvn37plwu54UXXsgtt9ySd955J9OmTcv111+fyy+/fKuPcccdd6ShoSEXXXRRPvnJT2b58uV55plnmrfS257W/Pvw3e9+N+VyOaeeemrOO++8DBkyJPPnz8/111+fV199NW+99Vauuuqq5vc/mzQ0NORLX/pSXnjhhSTJ4YcfnrFjx2b48OFZunRp7rnnnjz00ENZtGhRvvzlL+fee+/dbCGJK6+8Mvfff3+S5Mgjj8yFF16YYcOGZe3atXnhhRcybty41NfX56qrrkrPnj23ugvOzujdu3dOPPHETJw4cbs7zjzxxBNZs2ZN+vfvn2OOOWaHJaB3L+IxatSofO5zn8vo0aPT0NCQGTNm5Kabbsr8+fPz05/+NFVVVc3fj0OHDs3dd9+d559/Ptdee22S5Nvf/nbztnl9+/Z9z2P97ne/S5Ice+yxufDCC3PQQQdl/vz5+e1vf5tZs2alXC7nyiuvzB//+MfNzlu9enW+9KUv5ZVXXklSKeZ9/vOfz4gRI7Jq1apMnjw5t912W1avXt38Pv+WRaAXX3wxX//617Nhw4b06NEjl1xySU455ZR07949U6dOzQ033JBf/OIX2129rKtTAmqh+fPnb7OBuaW33nprp6+/cOHCTJ06NUmlxPO1r31ts/tPPvnkDB8+PNdee21Wr16d++67L5dddll69uyZ0aNHZ/ny5c3HHnzwwRk9evRm50+bNq25APR3f/d3GTdu3GaljKOOOirnnntuLrvsssyYMSN//OMf89GPfjQf+9jH3pO1oaEhvXv3zrhx45r/Y3v00Ue36PP81a9+1VwAuuSSS5qLS03OOOOMXH311ZkwYUJee+213H///c2t1l/96ldZv359kmx1NaTTTjstZ599dj7zmc9kw4YNeeihh9q0BHTggQfmuOOOy5QpU/LII4/kO9/5znuOWbFiRXOLcctl1LbmZz/7WWbPnp1u3brlpz/9ac7e4gXEE088MZ/+9KczduzYrF69Ot///vczfvz4JJVG+sCBA9OnT5/m47f8PthSz5498/vf/z7/+I//2Hzbsccemw9/+MO58MILk1SKRO8uAW3cuDH/8i//P3v3Hd5k+bZx/NuWQguyqUILWLG0CMqWrfDTKlU2iIKCIAgOwA0IKiI48VVEUBCRvQVEdtkgssuQFkgZFkrLKKPMQuf7R8xjQpO06aBIz89xeCTNM3IneZI8cp+5rsFcv34dd3d3Ro4cSUhIiLG8evXqPP3004wZM4bRo0cTFxfHkCFDGDdunLHOkSNHjOMxMDCQ6dOnU7x4cWN5s2bNqFGjhsMgmoiIiIiISI47ehQ8PcHOP26JOFSqFJQtaw4BiYiIiMhtq3379ka1lqVLlzoMAVmqAFm2uVl8fDxTpkwBwN/fn9mzZ9uEdurUqUPr1q0ZNmwYM2bMIDk5mVWrVtGzZ0+795eamsqYMWOMeTbr+Rpn5s2bZwSAevXqlW6O6pFHHuGZZ56hRYsWnD59mh07dnD+/Hm7IZr4+HjuuusuZs+ebfzwHMxzf7Vr16Zr164A/Pbbb+lCQB988AFJSUm4u7szevRoo0gBmMMUISEhdOzYkb///pvp06fz0ksvGS2VPvjgAy5cuECRIkWYOHFiumoojz/+OMHBwfTt25eTJ08yYsSILM0bWZ4nIF0HkuxYsGCBEQCqX78+48aNs/lRfv369WnXrh1du3bl1KlTjBw5kqZNmxrH3hNPPEGRIkW4evUqS5cutRsCSkxMZOXKlYB5jtC6JdMPP/xAcnIyAKNGjUpXrCE4OJjmzZvz3HPPkZqayooVKxyGgFJTU+nQoQOffPKJcZv1a+lITr8f4uLieOONN+jTp49xW/Xq1XniiSdo164dR44c4cCBAxw8eNCmGtDMmTONAFCLFi34+uuvbQJ8jz32GN988w3jx48nJiaG2bNn8/LLLwPmzwNLAOjll1/mvffew83Nzdi2Xr16PPPMM3Tp0oWjR4/y8ccf8+ijj2YqrOeMpSVYTEwM4eHhPGipMmvFlUITu3fvZsKECYA5NPPll1/aVN6qU6cOzzzzDL169WLnzp189913hISEULFiRSNvYN39xc/PL8N55p49ezJgwADj79q1a/PUU0/Rtm1bjh49yv79+9OFLsePH28EgFq2bMlXX31l05GmcePGtGzZkpdeeokrV67w0Ucf0bBhQ0qXLg2Yqx0NHz6c5ORkChQowIQJE2jQoIGxfd26dWnevDkvvPCC3c5C+UX+jT+56MMPP6Rt27aZ+s9ShcUVZ8+eNa7fe++9dtd55pln6NixI2+++SbVq1d3af+//PKLcX3EiBHpqrIAlChRgu+++874ELFu93Wz5s2bu5y2TUtLM8qoVaxY0WGqccCAAcaH0qZNm4zbLScnVatWddgO7YEHHjBKuJ0+fdql8WWFJfxy7NgxDh48mG75mjVrSExM5O67784wXWzp2QkYlXXsqVq1qpHM3Lt3r9HHNiu6dOli94SyZs2aRl/Oo0ePGicRYC4taAlyde7c2SYAZK1v377Uq1fP2Ma6HNy8efOMfQ4dOtQmAGTx0ksv8fDDD2fxkYmIiIiIiLjoyBEoXx7y8S/FJIuqVVMISEREROQ217BhQ6O10c2tmyySk5ONMEDt2rWpVKlSunUiIyOpUKEC3t7e9OjRw2EQoHXr1sZ1Z/NVlStXzvQP7a3FxMRQtmxZChcubFNdxlrRokVp1qwZYJ6ju7ldl7UXX3zRJgBkUa9ePe677z7A/NitWwxFREQYk/kdO3a0GxopWrQob7zxBmB+frds2QKYq9hY5gB79+7tsB1ScHAwrVq1AswVcc6fP+/wMThy9epV47q9iiZZZZl79fb25ttvv7XblaNixYpGO7HU1FQmTpxoLPP29qZ58+YAbN261Wau2GLjxo1GkMG6FVhaWhoXLlygZMmS1KpVy2G3lurVqxvzzhnNm3bu3Nnpcnty+v3g5+eXrlAGQKFChWwe/81zspZKRCVKlGD48OF2AzP9+vUz5iOt21BZXsdKlSrx7rvv2gSALEqXLs2QIUMAcwGIBQsWOHwMmWXpOAMQGhqabvmVK1eM90hmCk1MnDiRtLQ0ihcvzvDhw+227itcuDCff/45YC76MH369CyP38/Pj3feeSfd7YUKFbIJtB06dMi4npiYaBSJKFu2LJ999plNAMiievXq9O/fHzBXDpoxY4axLDw83Pjc6dSpk00AyKJy5cq89dZbWXxkdwb9y9ZtomLFisZB/uWXX7J69Wqj6o1FoUKF+PTTT3n99dddOiFITk42qgxVq1bNaYCoYsWKNGnSBIB9+/Y57Dfq6MvYmb/++sv4AmvRooXdDx8wfwEvWLCArVu38n//93/G7RMnTmTLli3Mnz/f6f2U+ad0e2JiostjdFVwcLDxOFasWJFu+bJlywBzWCijkmPbt28nISEBgEaNGjldt2nTpsZ1ywlTVjhr4WY5KUhNTeXKlSvG7X/88Ydx3VItyJHnn3/e7nYbNmwAzIlrZ+EoR6UPRUREREREctzRo1ChQl6PQv6LLCEgqwkREREREbm9uLu706ZNG8AcoNm1a1e6df744w8jZOJofqJevXosX76cPXv28Oyzzzq8vzJWbYadzVdlpt2SPQMHDmTDhg2EhYU57WRiXTnG2TgaN27scJmldVNKSgrXr183brcuimB5bu0JDg7m999/Z8+ePUaQwzJPBJmfE0tOTmbnzp1O17XHOhCSU3OHMTExRtu4xx9/3Ob1vtkjjzxChX/+X9N6rgygXbt2gPm5tTfPaGkFVrRoUZuQlZubG9OmTWPr1q3MnDnT6Vgtx4Czx16oUKEMq77Yk9Pvh4YNGzqcT61g9f/r1sGumJgYIiMjgX+rK9lTsGBBZs2axebNm41WVmfPniXinx90NGjQwOlc7sMPP4y3tzeQvblZi6JFixrvO0u1J2urV6/mxo0b+Pj4ZJgLSElJMQJDNWvWtBtIs7j33nvx9/cHsvc4GjdubDfAAxj7B2yq8ezZs8d47dq2bYuXl5fD/bdr1854vjdu3Gjcbv3ZcXObMGtt2rRxmEXID9QOLJOmTp1K/fr1M7Xu+++/n66/XUZKlixJx44dmTVrFqdPn6ZPnz4UKVKE+vXr06hRIxo3bmw3cZwZsbGxxhsqMycTNWrUYMOGDaSlpXH48GG71VjKli3r8jgsX4aAUWXGkcDAQIfLLB/AN27c4MSJE5w4cYK///4bk8nErl27jH6IaWlpLo/RVcWLF6dBgwb88ccfrFy50iZVeOnSJTZv3gxkLqFp3ZN04MCBDisl3Sw6OtrFUf/L2etYqFAh47p1JSBLYrNw4cJOXyewDYtZvoBTU1ON18i6VJ89rla8EhERERERybKjR8HJPyCJOPTgg3DtGhw7Bv/8SlpEREREbj/t27dn3LhxgLkF0M2dEn7//XfAPP/hqFuDNUvFkPPnz3PixAmOHz/O4cOHiYiIsAkZpToJi1uqE2WVZc4sJSWFkydPEh0dTVRUFJGRkezdu5cDBw5kahwVnPwgwjpQkJKSYly3nverWrWqw+0LFiyYbj7Iek6sY8eODre9WVbmxKy7UcTHx7u8vT3W1U0yUzihRo0aREdHc+7cOc6dO2e0Nnr44YcpX748J06cYMmSJXTp0sXY5sqVK0a7sZCQEJt5O2s3z5tGR0dz9OhRY970+PHjgPPXv0yZMg4DHZmVE++H8uXLO1xmfRxaz1ta5hzB+XEIcP/999v8HWFV0XXmzJkZBqosTpw4kan1MhISEsL69euJiopK1+LMEgrLTKGJqKgorl27BphDMo7aHd4sO4/D0tbPnoIFCxrX7c0xQ8aZhUKFClGlShV2795tzDGD7eeOs+BakSJFqFSpEiaTyen93KkUArqNfPDBBxQsWNDoiXj16lXWrl3L2rVrAXPS9umnn6Zbt24uteKy/kKzfKk4Y53GdPRleNddd2X6/i3OnTtnXC9RooTL21vGM2XKFEJDQ/n777/tflG4u7s7/QLJaSEhIfzxxx8cOXKEQ4cOGeUSV61aRVJSEr6+vpk6AXBUdSkjly5dytJ2gMM07M2sA1WWY6JkyZJ2S+JZsz7eLNvFx8cbJ4kZHQeZOV5FRERERESy7cIF83///MJVxCWWHzpFRCgEJCIiInIbu/fee6lbty47d+5k+fLlDB482KgSc+XKFaOyTUhISIbzJ2FhYUybNo0tW7bYnUvLaNLeIivzbRaJiYnMmzeP33//nYiIiHQdRlwZh6Xihj3Wc0HW80WWeT8vLy+n29uT3TmxxMREjhw54nA9Nzc3I1Bh6XwBGbfEyqzszr1atnFzc6N169b8+OOP7Nmzh5iYGPz8/ADzPKOl8pJ1Kyxr58+fN+ZNo6Ki7BZIyMy8aXaOQ8i590NWjkPrNmquzj9n9Ti0rm6THZaWYElJSaxYscI4Zi9fvuxSK7CsPo5r166RlJSUpYo5mT1mrF8r63G68r65ceMG169fx8vLy3i9vby8nFYSsmyvEJDkOU9PTwYPHkyvXr0IDQ1l3bp17Ny50/iAP378OOPGjWPmzJn88ssvma6S4mogxjrF6yjkkVH4I6P9ZkV4eDi9e/e2CRN5eXlRqVIl7r//fh588EEaNGjAyJEjjWTsrRAcHMzHH39McnIyoaGhRgjIuhVYZp4v6+fnhx9+ML7kM5KdL+asvI6W4ykz21ofe5n9greW3dSxiIiIiIhIphw9ar5UCEiywvJr04gIVZMSERERuc21a9eOnTt3cu7cObZs2UKTJk0Ac9UNy3yco1ZgFiNHjjQqCln4+PhQqVIlgoKCqFmzJvfff7/TFlnZde7cOV5++WWbijoeHh74+/tTqVIlqlatSt26ddm+fTujR4/OlTFkZ97Psq27uzvz58/P9HyVJTgQHR3tMBgD5kok+/btA+Chhx7Czc2NtLQ0tm/f7vJYf/vtN2JiYqhfvz41atSgYMGCOTr32q5dO3788UfS0tJYunQpvXv3Bv5tBVahQgW77aD27NnDK6+8YhO68fb2plKlSgQEBBjzpp9//nmGbZ+yMl9okdfvh5w4DgHeeOMNHnvssUxtl1Pzl8WKFaNRo0Zs2LDBpuOMpdBEuXLlqFWrVob7sa6206lTJzp16pTpMdzKuVjrQJCrc+eWeWZXjtX8PM+cfx/5bczHx4cuXbrQpUsXEhMT2bVrF3/++SdLly4lJiaGS5cu0b9/f5YvX56pYIV16tE6QONITlTssSc75fZu3LhBv379jLF17dqVDh06EBgYaNPLEzDKnd0qJUqUoEGDBmzatInQ0FD69u1LfHw8W7duBTKX0ATb58fb2ztLvTdvBcsxcf78edLS0px+2Fqnby2Pr2TJkkaq1dJb15GcStKKiIiIiIg4ZfkFacWK8E+pdJFMK1EC/PzMISARERERua099dRTfPbZZ1y7do0lS5YYISBLKzB/f3+7gQuLVatWGYGHe+65hzfffJOmTZvaVHoBnFapyQkffvihEQBq2rQpPXv2pGbNmulaRm3cuDHXxmCZ97l+/ToJCQkuVQOybJuamkrJkiWz3RbNmVKlSlG9enX27t1LZGQkp0+fdtrK6GbTpk0jIiKC0aNHM3PmTOrUqZOjc68VK1akdu3a7Nq1i2XLltG7d2/Onj1rzDPaC89cu3aNfv36ER8fj5ubG927d6dt27YEBgammzvOzXnT2+H9kJ35Z+ttwXl7qdwSEhLChg0bOHLkCIcPHyYgIMBoBfbUU09lKvRifUwlJSXd9nPMYDuH7IjlfVO4cGGjxZiPjw9g/ty5evWq06pt+Xme2fXSHJIrUlNTiY6OTpfELFiwIA0aNODdd99lxYoVRlupqKgom553zlSoUMHok7h3794M19+zZ49x/b4cLGNt3Wfx4MGDTtd99913CQkJ4fXXXyctLY1169YRGxsLmHu2fvjhhzzwwAPpAkCAsd6tFBISAkBkZCTHjh1j9erVJCcnU6FCBR566KFM7cNSQQhg27ZtTteNjo7mxx9/ZNGiRTa9Lm8FSx/Ja9eu2fRutMf6eKtUqRJgTmhajoWIiAi7pQktrHvVioiIiIiI5BpLJaAKFfJ2HHL7SU6GY8cy/q9SJdi1y/6yLJZmFxEREZGcV6RIEZo3bw7AmjVrSEpKIi4ujp07dwLmOShnZsyYYVwfM2YMHTp0SBd4ADh58mQOjjr9vi2tywIDAxk7diz169dPFwDK7XFYz/s5a7mTnJxMs2bNaNeunREYcWVObO/evYwfP55ly5YZ7bzuv/9+TCaTw/8sVYAs2rVrZ1yfPn16ph/jrl27iPgn7O/r60vt2rWBf+fKLOPLiGWdEiVKUKpUqXTLLeM7cOAAJ06cYMWKFUYVFHshoFWrVnHmzBnAXPnl/fffp0qVKnaLR+TmMXA7vB8CAgKM6xnNP3/22Wc8+eST9OzZk4SEBAIDA41lGR2HiYmJjBkzhnnz5mXqNc8sS0swgJUrV3Lp0iU2b94MmENAmeHv72/sIzPVrsaPH8+cOXOMoNmt4sr7JiEhwfhcsc4rWH923Pw+t5acnJzhPPadTCGg28RHH31EcHAw3bt3Jzo62u46lkCQxY0bN4zrzioCeXh4GNtFREQQHh7ucN1jx44ZQaQqVapkqh9fZlWvXt1oXbVs2TKHpfJu3LjBhg0b+Pvvv40E63GrX2I++OCDDu9j165dnDhxwvjbuvxZbgoODjZKiq1atYqVK1cCma8CBNCwYUNjH/Pnz+fKlSsO1/35558ZNWoU/fv3twltQfZK9mWGJRUPMGfOHKfrzp4927jeuHFj4/qTTz4JQFxcnNPWbZbkvYiIiIiISK46ehTuvhuy0W5Z7lBXr0JoaMb/FSoEkZGwfHn6ZZcu5fWjEBERERErlqDPpUuX2L59O6tWrSI1NRUPDw+nLaYAY77Kzc3NabWNRYsWGdez067I0RgsP7CuUqWK3R/MA1y4cIE//vjD+Dun58waNWpkXF+yZInD9cLCwjh58iT79+83xm091zRt2jSn7bW+/vprvvnmG95++20jBOSq9u3bU7ZsWQAmTZrEX3/9leE2CQkJDB061Pi7V69exhycn58f/v7+gDlM5qwa0IYNG4iJiQFsnzNrTz31lBHiWrNmDaGhoQDUqVOHinbaVlvPm1arVs3hfW/ZssUIC+X0cWg9jrx8P9x77734+fkBsHr1apv5c2upqamsW7eOY8eOER0djbe3NxUrVjSe3+3btzsNES1evJjRo0fzwQcf8Ntvv+XY+IsXL07Dhg2N8a9du5akpCTKly9P9erVM7UPLy8vo4JZdHQ0a9ascbju1q1b+eabbxgyZAi//PKLzbLMdCDKjho1alC0aFHAPAfs6LUCcxs+S4tG6/eNZY4ZYN68eQ63X7VqFVevXs3ukP+zFAK6Tfzvf/8zrn/xxRd2q6MkJCQYb9oiRYrYpN4sJbDAflm3l156ybg+YMAAuyW2Ll68yNtvv218+Pbo0SMLj8SxggUL8uyzzwJw9OhRvv/+e7vrffnll1y+fBnAWL9kyZLGckelC6OiohgwYIDNbYmJidked2aULFnSCFotXrzYSGi6EgLy8fGhZcuWgLkE2sCBA+2Of/369caHmo+Pj1GFyML6WMiND7fHHnuMe++9F4CZM2eyatUqu+v98MMPRtq0YcOGNl/+zzzzjBEIGzZsmN3qTYsXLzbCVCIiIiIiIrnqyBFzJReRrPL1haQkyERJcxERERHJWw8//DAV/qkCunr1amMuonHjxhm2ibK0s0lLS2PTpk1215kxY4bNj5xzeq7Kes4sLCzM7rzgpUuXeOedd2za4SQlJeXoOOrXr29UUpk9e7bdSioJCQl8+umnAHh6ehoVb+rWrWsEHMLDwxkxYoTd+5g8eTI7duwAzAGCzIYiblaoUCGGDRuGm5sbSUlJvPzyy6xevdrh+mfPnqV3795GJZLatWsbc5YWlrnXa9eu8d5775GQkJBuP9HR0QwZMgQwF23o3r273fsrWrQojz/+OGAOP4SFhQE4DKVlZt70yJEjDB482Pg7JSUlxwM4t8P7AaBLly6AuX3UZ599Znee/ccffzQKcXTs2NG43fI6pqWl8c4779idQz927Bhff/01YA7KvPDCCzk6fstcb0REhFGpypU5ZrDNAnz88cd2OwqdP3/eOB4BunbtarM8o7xBdhUqVIjOnTsD5upQH330kd1jMjw8nG+++QYwtwLr1KmTsczf359mzZoB5rnkpUuXpts+NjaWL774IsfH/19SIK8HIGaPPfYYDz30EPv27WPNmjV06NCBzp074+/vT1paGkePHmX69OlG2aqePXva9Na09L8D8xdtYGAgBQoU4IEHHsDb25t69erRtWtXpk2bxpEjR2jdujXdunWjTp06uLm5sW/fPiZNmsSpU6cAaNmypd3yctnVt29f1q5dS1RUFGPHjuXAgQNG+jYmJoZ58+bx559/AuaTsNatWwPQrFkzvL29SUhIYP369bz++uu0b98eHx8fzp49y6ZNm1i4cGG6D6TLly8brdByW0hICJs2bTJSovfddx9VqlRxaR/vv/8+27dvJzY2ltWrV9O+fXtefPFFAgMDuXjxIhs2bGDu3LmkpKTg5ubG0KFD8fLystmH9bEwcuRI2rRpg4eHB1WrVs3+g8R8kjJixAi6dOlCUlISb7zxBq1btyYkJITSpUsbr6Ply75kyZJ89dVXNvu45557GDBgAEOGDCE2Npb27dvTq1cvateuzbVr11i+fDnz58+ncOHCudqrVEREREREBDBXArKqXiriMl9f82VsrLmqlIiIiIjcttzc3Gjbti2jR48mNDTUCMp06NAhw22feuopoz1U//796dGjB7Vq1cLT05OoqCh+//33dO14LD98zymBgYEEBARw+PBhYmJi6NKlC926dePee+/l8uXL7N27l7lz56armpPT4wD4/PPP6dy5M0lJSfTs2ZNOnTrxv//9Dy8vLyIjI/nll1+M4EWfPn2MajxgLorQsWNHrl27xqRJkwgPD+e5556jYsWKxMXFsWTJElasWAH8G+LJjqZNm/LBBx/w2WefcfHiRfr06UOtWrVo0aIFVapUoVChQsTFxbFlyxZ+++03o2NHQEAAo0aNMrp5WDz77LOsWrWKTZs2sXnzZtq0aUO3bt2oWrUqSUlJbNu2jSlTphjP++uvv06NGjUcjq9t27YsW7aMAwcOGI/ZUTuoxx9/nK+++orExERWrlzJG2+8QZs2bShTpgxxcXFs3LiRRYsWpQsmXb582Qju5ITb4f0A5jDLihUr2Lt3L3PmzOHo0aN06tSJChUqcOrUKZYsWWKE/QIDA+nWrZuxbadOnVi1ahWbN2825tC7d+9O7dq1SUpKYvfu3UyePNn4nOjVq5dNS6qcEBwczMcff0xSUpLR4srVEFDTpk1p3749CxYsIC4ujg4dOtC1a1caNWqEh4cH4eHhTJw40fhcaNGiBY8++qjNPqznmGfMmIG/vz/u7u489NBDNgGh7OjTpw8bN27k4MGD/P777xw+fJgXXniBgIAArl69ysaNG5k5c6ZRJejjjz+mfPnyNvv4+OOPCQsL4++i3O8AACAASURBVPLly7z33nv8+eeftGjRgsKFC7N7925+/vlnzp8/n6/nmRUCuk24u7szZswYevbsyeHDh4mIiODDDz9Mt56bmxudO3fm9ddft7nd19eXatWqERERwaFDh4zk3pQpU4wKNYMHD8bT05NJkyZx7tw5vv32W7v779atG++9914uPEpzBaMpU6bw2muvsX//ftavX2+3HVS9evX44YcfjLJjPj4+DB06lMGDB5OSksKaNWvsljKrUaMGDRo04KeffgLg8OHDGaa2c0pwcDBDhw41yim6+uEM5sDMtGnT6NOnDwcPHuTQoUN89NFH6dbz8vJi6NChBAcH2x3Hjz/+SEpKCtOmTWPatGn4+voa/WFzQs2aNZkwYQJvv/0258+fZ+HChSxcuDDdetWqVWPkyJF2X4PnnnuOxMREPv/8cy5cuJAu5e3l5cVnn33G22+/nWPjFhERERERSScxEY4fh5t+ASfiknLlzJexsVCzZt6ORUREREQy1K5dO8aMGWO0cSpRogSPPfZYhtt169aNzZs3s3nzZi5fvsyoUaPSrePh4UHv3r1Zv349Bw4c4PDhwzk+/hEjRtC9e3cuXbpEREREuk4ZAGXLlqVXr14MHz4cgEOHDtm00skJDz30EOPHj+ett97i4sWLxryUNTc3N3r06MFrr71mc3tAQABTpkyhX79+nDp1ih07dhhVf6yVLFmSkSNHuvzDe3u6du2Kn58fn3zyCadOnWL37t3s3r3b4fotW7bko48+shucscztvv/++6xYsYJjx47ZDSp5enry3nvvOawCZNGkSRN8fHyIi4sDzAUkLK2TblauXDmGDBnCkCFDSE1NJTQ01GghZq127drUrFmTiRMnAuZ5U0vbqJxwu7wfPD09GT9+PP369WP79u0Oj6WqVasybtw4m0CLu7s7P/zwA++//z6hoaGcO3fOqEJjzTKHnhvzlsWLF6dBgwZG+z5/f3+n7dUcGT58ON7e3syYMYOrV68ybtw4xo0bl269Fi1a8OWXX6a73d/fn8DAQCIjIzlw4IBRYWn27NnUqlXL5fHY4+XlxaRJk3jzzTfZvn07ERERNhWrLO666y6GDx9ud77d19eX6dOn07t3b06fPs38+fOZP3++zTpdu3bl8OHDbNmyJUfG/V+jENBtpGzZsvz222/Mnz+fVatWERkZSXx8PJ6entx9993Ur1+fDh06OEyJjhs3jhEjRrB582YuXbpEiRIlbEqWubu7M3DgQNq0acPMmTPZtm0bp0+fxt3dHV9fX+rXr0/Hjh1z5Es0o8c5b948Fi1axNKlS9m/fz+XLl2iSJEiVK1albZt29KqVat0fQfbtm1LpUqVmDx5Mjt37uT8+fO4u7tTunRpgoKCaNWqFc2bNyc2NtYIAS1fvpzGt+jXnCVLlqR+/fpGJSNH6dyMlC9fngULFhgJ5/DwcC5cuECBAgWoUKECjRs35oUXXjBKVd6sSpUqjB07lrFjx2IymUhNTaVAgQIkJCTYVI/KrgYNGrBq1SpmzpzJunXrOHr0KFevXuXuu+8mMDCQNm3aEBwcjKenp8N9WBKokyZNYseOHZw8eZJixYrRoEEDXnvtNZtyhiIiIiIiIrni+HFITVU7MMkeLy8oXdocAhIRERGR256fnx8NGjQwJohbt26dqUoXBQsWZMKECcyePZvFixdz6NAhEhISKFy4MH5+ftSpU4fOnTtTuXJlbty4wYEDB4iOjiY8PJwHH3wwx8ZfrVo1Fi1axIQJE9i0aROxsbGkpaVRvHhxKlWqRHBwMB06dMDb25tx48YRFxfHihUr6NOnT46NwaJRo0asWrWK6dOns27dOo4dO0ZCQgKlS5embt26dOnSxWGAoHr16oSGhvLrr7+yZs0aIiMjuXjxIl5eXtx33300a9aM559/nlKlSuXYeB977DEaN25MaGgo69at48CBA5w5c4br169TpEgRypcvT926denQoUOGc6be3t6MGjWKrVu3Mm/ePHbt2sXZs2fx8vLCz8+PRx99lI4dO6arZGKPh4cHrVq1MgI7jlqBWXTs2JHKlSszefJkwsLCuHDhAh4eHpQuXZoqVarQqlUrnnzySY4ePWrsc/ny5TkaArpd3g9gDvJNnTqV0NBQfv/9d/bt20d8fDze3t4EBgbSsmVLOnToYPd9XrhwYb7//nu2bt3KggULCAsL4+zZs6SmpnLPPfdQt25dOnfu7LSSU3aFhIQYIaCszjEXKFCAIUOG0KFDB+bMmcO2bds4c+YMSUlJlC5dmpo1a9KxY0eaNGlid3s3Nzd+/vlnRowYwZYtW7h8+TIlS5bkzJkzWX5c9pQqVYqpU6eyevVqFi1axN69ezl//jxFixalQoUKBAcH0759e8qUKeNwH1WqVGHZsmXMnj2bZcuWcfz4cQCCgoJ4/vnnadGiRYbBuzuZm72eeLej3bt3p2U1Yebm5ma395+I5A/OPgMOHDiQpTStiIgz+mwRkdygz5Y7nJub7d/6f9hbZ+VKaN4cNm6EihXBzq8nXdKgAWzdmnfbu7iPkydPUs5SxSaPxpBr+7jVYxg9GuLj4eaKvs2bw733Zm8cIv8xOm8RkdygzxbRfJ+IiNxK2fneCQsLC6tTp07Ope5c4J7xKiIiIiIiIiIidyhLKXJVApLs8vWFU6cgJSWvRyIiIiIiIiIi+ZRCQCIiIiIiIiKSf5lMcNdd5gCHSHb4+kJyMsTF5fVIRERERERERCSfUghIRERERERERPIvkwkCA9O3ZBNxlaWtWmxs3o5DRERERERERPIthYBEREREREREJP+KjISgoLwehdwJypUzh8kUAhIRERERERGRPKIQkIiIiIiIiIjkT9evQ1SUuRKQSHYVKgSlSysEJCIiIiIiIiJ5RiEgEREREREREcmfDh+GtDRVApKc4+sLJ0/m9ShEREREREREJJ9SCEhERERERERE8qfISPOlQkCSU3x94fRpSEnJ65GIiIiIiIiISD6kEJCIiIiIiIiI5E8mk/mycuW8HYfcOcqVMweATp/O65GIiIiIiIiISD6kEJCIiIiIiIiI5E8mk7lyS9GieT0SuVP4+ZkvY2PzdhwiIiIiIiIiki8pBCQiIiIiIiIi+VNkpFqBSc4qWxbc3BQCEhEREREREZE8oRCQiIiIiIiIiORPJhMEBub1KORO4ukJPj5w8mRej0RERERERERE8iGFgEREREREREQk/zl7Fs6fVyUgyXm+vqoEJCIiIiIiIiJ5QiEgEREREREREcl/IiPNlwoBSU4rVw7OnIGkpLweiYiIiIiIiIjkMwoBiYiIiIiIiEj+YzKZL9UOTHKanx+kpsLp03k9EhERERERERHJZxQCEhEREREREZH8x2QCT0/w98/rkcidxtfXfKmWYCIiIiIiIiJyiykEJCIiIiIiIiL5T2QkBARAgQJ5PRK509x9N7i7KwQkIiIiIiIiIrecQkAiIiIiIiIikv+YTGoFJrnD09McBDp5Mq9HIiIiIiIiIiL5jEJAIiIiIiIiIpK/pKTA4cMQFJTXI5E7la+vKgGJiIiIiIiIyC2nEJCIiIiIiIiI5C/HjkFioioBSe7x9YW4OPNxJiIiIiIiIiJyiygEJCIiIiIiIiL5i8lkvlQlIMktvr6QlganTuX1SEREREREREQkH1EISERERERERETyF4WAJLeVK2e+VEswEREREREREbmFFAISERERERERkfwlMhJKlIAyZfJ6JHKnuuce8PCAkyfzeiQiIiIiIiIiko8oBCQiIiIiIiIi+YvJZK4C5OaW1yORO5WHhzkIFBOT1yMRERERERERkXxEISARERERERERyV8sISCR3OTrq0pAIiIiIiIiInJLKQQkIiIiIiIiIvnHlSvm6iyBgXk9ErnT+frC2bNw7Vpej0RERERERERE8gmFgEREREREREQk/zh0yHypSkCS28qVM18ePpy34xARERERERGRfEMhIBERERERERHJP0wm86VCQJLbfH3Nl5GReTsOEREREREREck3FAISERERERERkfwjMhLc3CAgIK9HInc6Hx8oUEAhIBERERERERG5ZRQCEhEREREREZH8w2SCihXB2zuvRyJ3Og8PKFtWISARERERERERuWUUAhIRERERERGR/CMyUq3A5Nbx9YVDh/J6FCIiIiIiIiKSTygEJCIiIiIiIiL5Q1qauRJQYGBej0Tyi3LlICYGLl/O65GIiIiIiIiISD6gEJCIiIiIiIiI5A+nTpnDGKoEJLeKr6/5cv/+vB2HiIiIiIiIiOQLCgGJiIiIiIiISP4QGWm+VAhIbhU/P/NleHjejkNERERERERE8gWFgEREREREREQkfzCZzJdqBya3SunS4OUFERF5PRIRERERERERyQcUAhIRERERERGR/MFkAm9vqFAhr0ci+YW7OwQEKAQkIiIiIiIiIreEQkAiIiIiIiIikj9ERkLlyuZghsitEhioEJCIiIiIiIiI3BL6Vy8RERERERERyR9MJrUCk1uvcmWIiYH4+LweiYiIiIiIiIjc4RQCEhEREREREZE7X2IiHD0KQUF5PRLJbyzHnKoBiYiIiIiIiEguK5CdjYOCgl4BxgG9TCbTBAfrRAH3ZrCrkiaTST+HEhEREREREZHc8fffkJKiEJDcepUrmy8jIqBx47wdi4iIiIiIiIjc0bIcAgoKCnoY+DqDdYpjDgClAFudrJqc1XGIiIiIiIiIiGTIZDJfqh2Y3Gp+flCkiCoBiYiIiIiIiEiuy1IIKCgoqBmwACiawao1/rk8ZDKZmmTlvkREREREREREss0SAlIlILnV3N2halWFgEREREREREQk17kUAgoKCvIC3gc+BDwysYklBLTPxXGJiIiIiIiIiOScyEi4+24oUSKvRyL50YMPwvLleT0KEREREREREbnDZToEFBQUFACsBSpgbu/1IdALc7svRywhoPCsDvBO8+6777JkyRLGjh3LY489lm55TEwMEydOZNOmTcTGxuLt7U3FihVp0aIFnTt3xsvLK9tj2L59O7NmzSIsLIzz589TpEgRqlWrRps2bWjVqhXu7u4Ot01OTqZWrVokJiZmeD/16tVj2rRpxt8pKSm0bduW6OhoFixYQKVKlbL9WOz58ccfGTVqFM899xzDhg2zu87o0aMZM2aMy/v+4osvaN++fbrbt23bxsyZM9m9ezfnz5+nePHi3H///bRs2ZK2bdtSsGBBl+/rZtHR0UyZMoU///yTkydPkpaWRtmyZWnUqBHdunXD39/f6fYpKSksWrSI33//nQMHDnD16lV8fHx46KGH6NChA02bNs32GEVERERERG5bJpNagUneqVYNJk2Cc+egdOm8Ho2IiIiIZJPm++7M+b6IiAhmz57Njh07OH36NCkpKZQpU4ZatWrRsWNHGjRo4PJ92bN582bmz5/Prl27OHv2LIUKFSIwMJCWLVvSsWNHPD09Xd7nl19+yaRJkwAwWSrhiki+5EoloPKYA0Bbgb4mkyksKCioVwbbqBKQlcWLF7NkyRIaN25s94Rgw4YNvPXWW1y7ds24LTExkX379rFv3z7mzZvHTz/9RPny5bN0/0lJSQwbNoy5c+fa3B4fH8+ff/7Jn3/+yaxZsxg7diwlS5a0u48jR45k6oTAHg8PD95//3169OhB//79mTNnDgUKZKkjnUP79u1j7NixObpPazd/6aampjJ8+HBmzpxpc/vZs2c5e/Ys27ZtY/r06Xz//fcZhnScWb58OYMGDSIhIcHm9qioKKKiopg3bx7Dhw+nbdu2drePj4/n1VdfZffu3Ta3x8bGEhsbS2hoKM2bN+err77C29s7y+MUERERERG5bZlM0KpVXo9C8qtq1cyXERHw6KN5OxYRERERyRbN9915831paWl8/fXXTJw4kbS0NJtlMTExxMTEsGTJEtq3b88nn3yS5R//JyYmMmjQIJYsWZLu9rCwMMLCwpg/fz4TJkxw+NrZs2fPHqZMmZKlMYnInceVT+QTQAuTybQsMysHBQV5AP/8CwexQUFBbwOPAMWBGGAp8KvJZEp1YQz/WfHx8Xz22We4u7szYMCAdMtNJhNvvPEG169fp0iRIrzyyis8/PDDXL16lYULF7JkyRIOHz7Ma6+9xq+//pqlhPDQoUOZN28eAIULF6Z79+40atSItLQ0/vjjD6ZOncru3bvp1KkTv/76K8WKFUu3jwMHDhjXx44dS7ly5RzeX+HChdPd1rhxYx555BHj/nr06OHy43AkMjKSl19+OVMnLZ06dSI4ODjD9bZt28YXX3wBwMMPP0xISIjN8pEjRxoBoLJly9K7d2+CgoK4cOECK1asYMmSJZhMJl555RXmz5/PXXfd5fLj+uuvv+jfvz9JSUl4eHjw/PPP88gjj+Dp6cnWrVuZOHGicdLg4+ND48aNbbZPTU3ltddeMwJAtWrV4vnnn8fPz48TJ04wdepUwsPDCQ0NxcPDg5EjR7o8RhERERERkdtafDycOQNBQXk9EsmvFAISERERuSNovs/sTpvv++GHH/jll18AuPvuu+nevTs1atTAw8ODiIgIJk+ebFQ+cnd357PPPsvCIzNXkFq5ciUAAQEBvPTSSwQEBHDq1CmmTJnCrl27CA8P580332Tq1KmZ2qdljjA1NV9MuYtIJmQ6BGQymQ4Dh13YdyBgKSmyCih60/KuwDtBQUFtTSbTSRf2+5/03XffceHCBVq2bEmVKlXSLR8+fDjXr1+nUKFCTJ06lQcffNBY9sgjj1ClShX+7//+j8jISKZNm0avXhkVYbK1efNm44SgdOnSTJ06lYCAAGN5vXr1eOKJJ3jxxReJioriu+++Y8iQIen2c/DgQQC8vb1p1qyZ01KCjrz99tv88ccfjB49mpYtW3L33Xe7vI+brV27lgEDBnD58uVMre/j44OPj4/Tdc6ePcv48eMBKFWqFCNHjrRJBh8/ftw4IahQoQK//fYbRYv+e5g/8cQTBAQE8N133xEVFcX06dN59dVXXX1ofPfddyQlJQHwzTff8NRTTxnLGjVqRJMmTejWrRupqal8+eWXLF682Gb7hQsXsmvXLgBCQkL47rvvcHNzA6BOnTq0atWKXr16sWnTJpYtW0bXrl2pXbu2y+MUERERERG5bUVGmi/VDkzySvnyUKyYOQQkIiIiIv9Zmu/7150y3xcTE8O4ceMA8Pf3Z9asWZQqVcpYXqtWLdq2bUu3bt0IDw9n3rx5dOjQweW5tKVLlxoBoHr16jF+/Hib7hzBwcH07t2bP//8k23btrFhwwaaNm2a4X6///57jh496tJYROTO5voneubVsLq+A3gUKAKUBroAp4B6wLKgoKCs1Uz7j4iOjubXX38F4OWXX063PDw8nB07dgDw7LPP2pwQWPTq1Ytq//xqbPLkyS6nOa3TosOGDbM5IbCoXr06r7/+OgCzZ88mOjo63TqWZHBQUFCWTggAqlWrRpMmTbh27Ro//fRTlvZhcfHiRT799FNef/11Ll++jIeHR7b2Z+2jjz7i3LlzgPk5u/kkYv78+aSkpAAwePBgmwCQxSuvvGIkrJcvX+7yGBITE9m2bRtgfn2sA0AWlhM6MKejY2JibJZbjj1PT0+GDh1qBIAs3N3deeedd4y/szJOERERERGR25rJZL5UJSDJK25u5mpA4eF5PRIRERERySLN99m6U+b7Fi9ebPwYf/DgwTYBIIu77rqLYcOGGX8vXLjQ5XF8//33ABQrVozRo0fbBIAAChQowMCBA42/Q0NDM9znvn37mDhxIoBL7cNE5M6Wsw0abR0HRgMpwLtWbb+uATOCgoJ2ALuBmkBPwGljx9TUVJvSdP8l48aNIzk5mQcffJAHHngg3fJVq1YZ19u0aeNwPx06dCAiIoKzZ8+yY8cO6tevn6n7T0tLY/v27QD4+fk5LYvXvn17vvnmG1JSUlixYkW6BLIlGWzvcbjimWeeYdOmTcydO5dXX301w5SuPbt27eK1114jPj4eMKd9Bw8ezNtvv52tsYH5i3Xt2rWAOXlrCdlY8/HxoX79+hw/fjxdCy4Ld3d3/P39+euvvzh50vWCV/Hx8SQnJwPm9LEjlStXNk4G4uLi8PPzM5YFBgaSlJRE6dKlHZ4A3H///cb1rIzzv8DR58f169f/s58tInL70meLiOQGfbbc2W7+Pyy91jnLZ/NmSnt4cPDGDXDy3Ppcu0ZSNv+fqNi1a1zKxj6yu72r+0hKSkr3/4G3egy5tY/bYQwAnmfPEnftGmX9/Ci6Zg2H9P6WfEDnLSKSG/TZInlN833p3QnzfTt37gTAy8vL4XwfmENPJUqUID4+HpPlhyaZFB4eTlRUFAA9e/akRIkSdtcLCgri+eefx93dPcPXJjExkcGDB5OSkkLLli25cuUK69evd2lcIpKx/+K5R66FgEwm02Zgs5PlkUFBQTOAXkA7MggBZebDLrf89ddfTJs2jT179nD69GlKly5NkyZN6N27NxUqVKBu3bpcvnyZvn370q9fP5ttL168yJIlSwBo166d3f1bWjUVKVLESP/a8/DDDxvXt27dmumTgvj4eK5evQqY07/OlClTxvgC27Nnj82y2NhY4wu4atWqmbpvRx5//HGKFSvGpUuX+PXXX41EssW2bdt48cUXAXOlm2nTpqXbR1RUFPHx8bi5udGmTRsGDRrElStXsjUugBs3bvDll18CULBgQQYPHmx3vS5dutClSxen+0pLSzP+MTUrJz6lSpWiQIECJCcnOy3ld+zYMeP6zeUWP/nkkwzvx7p6UFbG+V/g6PPjwIEDefbZIiJ3Ln22iEhu0GdL/qLXOoedOwf33ccDNWo4X+/YMShXLnv3VbgwRbKzj+xu7+I+Tp48Sbmb173FY8i1fdwOYwAoU4Yy994LjRvDvHk8ULo05ECrBJHbmc5bRCQ36LNFskvzfWaa77P19NNPU7lyZZKSkihQwPnUeVpamrFvV2zcuNHm/pz5+OOPM7XPH3/8kcjISEqVKsUHH3zAoEGDXBqTiGROVs89wsLCcngkmZeblYAyY/c/l/fl6SicGDNmDKNHj7a5LTY2lrlz57JixQqjR6QjS5Ys4fr16wAO+zYeOXIEgIoVKzotuVexYsV022SGpYQdmE88MmLpg2lJpFpYp9zKly/P+PHjWbVqFYcPHyY1NRU/Pz+aNm1Kjx49MgySFCxYkIYNGxIaGsr8+fPTnRRkhru7O02bNqVv377GyU5OnBTMmDGD2NhYAF588UWbqjqumjZtGnFxcQB2W3llpECBAjzyyCOsW7eO8PBwVq1alS6lvH//flasWAGYT/p8fX1duo+UlBRGjRpl/J3RyYeIiIiIiMh/jsmkVmCS9ywTQRERCgGJiIiI3GKa7/uX5vtstW/fPlP7O3jwIBcvXgRweS4uMjISgOLFi9u8/omJiZw6dQo3NzfKli1rvGYZOXDgAD///DMAH374od0WZiKSf+VqCCgoKMgdKGAymRIdrGL5BkxysDxPTZ482TghKFmyJL1796ZWrVpcunSJhQsXsmzZMvr27es07blmzRoAKlSoQIUKFdItT0pK4vz58wDpf3l3Ey8vLyO1e+bMmUw/jhIlSuDu7k5qaiqnTp1yuu7169e5cOECAGfPnrVZZn1S0K9fv3RfwEeOHOHIkSPMmTOHb7/9lmbNmjm9r0aNGhEaGsqJEyc4ePAgVapUyfRjAmjdujVt27Z1aZuM3Lhxw/jS9Pb2pmfPni5tn5aWxoULFzCZTMycOZOVK1cC5hKBL730UpbGNHDgQMLDw4mLi+Ott96iS5cuNG7cmIIFCxIWFsaECRNISkqiRIkSNv1InUlJSeHMmTPs2rWLX375hYiICACee+45mwS6iIiIiIjIf15qKhw6BE5K5YvcEtYhoP/9L2/HIiIiIpKPaL5P832uzvfZM378eON6kyZNXNrWEvayhIcOHjzImDFjWL9+vRHuKlq0KE8//TT9+vVzGr5KSkpi0KBBJCcn87///Y8WLVq4+lBE5A6XayGgoKCgjUAj4EfgDQer1f7ncn9ujSOr4uLi+P777wFze6TZs2dTvnx5Y3nTpk2pUaMGX3zxhcN9JCUlGX0kHZWJunTpklE6LjOp3cKFCxMfH8+lS5cy/VgKFixIlSpV2L9/P2FhYVy4cIGSJUvaXfePP/4gOTkZgGvXrtkssz4puHbtGm3atOHJJ5/Ex8eH06dPs3TpUlasWMHVq1fp27cvkydPpm7dug7HZf2cbN261eakoH79+hn203SWos6qRYsWGSdp7du3dzk5++GHHzJv3jyb25555hkGDhyYqdfXnvvuu485c+bw3XffsXjxYiZPnszkyZNt1mnevDn9+/e3e+JpT0hICMePHzf+LlSoEG+99Rbdu3fP0hhFRERERERuWydOQEICBAbm9UgkvytXDkqWhPDwvB6JiIiISL6h+T7N92Vlvu9my5cvZ+nSpQCULl2aNm3auLS9JZBVtGhRFi5cyIcffmhT2Qng8uXLzJkzh7Vr1zJhwgSHYaqffvqJAwcOULRoUT755JMsPBoRudPl/Kfqv8IBD6B9UFBQ0ZsXBgUF3Qs898+fs3NxHFmybNkyo6/me++9Z3NCYNG9e3enSc9Dhw4ZqeHKlSvbXScx8d8iSYUKFcpwXJZ1rLfLDMuXUUJCAp988gmpqanp1rl06RL/93//Z/xtOTmwsJwUeHp6Mn78eEaMGEFwcDA1atTgySefZNSoUcZJknUK1ZGAgADc3NwAcx/W28HUqVMB8PDwyFLlHktZQWtbtmxh7ty5dp/zzNq9ezeHDx82TiBvtnPnTlauXJmp+0hLS+PkyZM2t924cYPly5ezbt26LI9RRERERETktmT5B2e1A5O85uZmrgb0TzVeEREREcl9mu/TfF9WO3VY7Nq1i0GDnOrsAwAAIABJREFUBhl/v//++y7/8N9yDP7999988MEHeHp6MnDgQDZu3Mi+fftYvHixUQ0pLi6OV1991QgOWTOZTEbrugEDBnDPPfdk9WGJyB0sN0NAI4EbgB8wJygoqKxlQVBQUA0gFCgCbAQW5OI4smT9+vWA+QswJCTE4XqdO3d2uMy6x6Z1f0dr1ulWyxekM5YQiKup2E6dOhEQEACY06o9evRgx44dXL9+nStXrrB69WqeffZZoqKijC+Mm/tOzp07l1mzZjFjxgweeeQRu/fTvn17WrVqBcDx48eN59GeIkWKUKZMGSB9P9K8sHXrVqMnZ3BwcKar6lh7/vnnmTFjBrNmzWLQoEGUK1eOmJgYvv76a957770sBYG+/fZb3n33Xfbv30+tWrWYNGkSu3fvZvfu3UyePJl69epx7tw5RowYwQcffJDhfSQmJvL5558zd+5cJk+ezMsvv4y3tzd//fUXffr0YcaMGS6PUURERERE5Lb1z//nKQQktwVLCMjBj3xEREREJGdpvk/zfVmZ77MICwujd+/eJCQkAObnv3Xr1i7v5/r164A54OPu7s7kyZPp0aMH99xzDwULFiQwMJCvvvrKaFt28uRJo52ZRUpKCoMGDSIpKYkGDRrQsWPHLD8uEbmz5VoIyGQyHQJeAK4DTwHHgoKC9gUFBR0A9gBBwE6gnclkynqJlFxy7NgxwNyKycvLy+F6tWvXdrgsLi7OuF6sWDG761gnRZ31GrWwJIILFiyY4brWvLy8GDt2rHFysmXLFrp06UKNGjWoU6cOffr0ISoqij59+tC4cWPA3CPTWpkyZahduzY1atRwel/PPfeccX3z5s1O17U8L670PM0tljJ+YD65yYonnniCunXrUrt2bbp3787ChQupWrWqsf8FC1zLu61Zs4affvoJgEceeYRp06bRqFEjChcuTOHChWnYsCGTJ082+n0uWLCAOXPmON1noUKFaN26NTVq1KBhw4b079+fWbNmUbRoUdLS0vj88885evRoFh69iIiIiIjIbchkgrvugrJlM15XJLdVqwYXLsCpU3k9EhEREZF8QfN9mu/Lqg0bNtCzZ08uX74MQPPmzRkyZEiW9mV97L3wwgsOn/u33nrLCFQtWrTIZtmECROIiIjA29ubTz/9NFNhMxHJn3KzEhAmk2k+UBP4GYgFAoFywBagH9DQZDKdz80xZNXZs2cBHPbStChVqlS6BK2FdY/Nu+66y+46hQsXNj6kLSlSZyz7LF68eIbr3qxixYrMnz+fHj162PS+dHNzo0GDBkyaNIk33niDixcvAhhfMq6y7lFprz2WtaJFzZ3ibu5HequlpaUZrbCKFStGo0aNcmS/JUqU4KuvvjL+nj9/vkvbz5w5EzAnwYcNG2b3WPPw8GDo0KHGMZaVSj4PPPAAb731FmAuC/n777+7vA8REREREZHbkslkrgKkfyCV20G1auZLtQQTERERuSU036f5vqyYNWsWr732mvFaPv3003z77bd4eHhkaX/WIbHg4GCH6xUsWNAYc1xcHCdPngTgyJEjjBkzBoA333wzW9WNROTOVyA7G5tMJv9MrGMCemfnfvKCK+X3ChQoQFJSUrrbrROYjvbn7u5O2bJlOXnypPFB7sj169eJj48H4O677870+KwVK1aMgQMH0r9/f06dOsX169cpV66cTQrYUgXGXl/UzLBOs9p7XqxZniNXyx3mtD179hhJ7scff9zl5LUzgYGB+Pv7ExUVhfntkHn79u0DICgoCF9fX4frFStWjPr167NmzRoOHTrE1atXXe5H+uSTTzJ8+HAAl8cpIiIiIiJy24qMhIYN83oUkp8lJ8M/v0DHMsmzcSNUrpy57YsVgwwmrURERETEPs33ab7PFWlpaYwYMYKJEycatz333HMMHTo0W4/Nx8fHGJelTZsj5cqVM65fuHCBcuXKMWjQIBITE/Hz86NevXocOHAg3XZXrlwxrluWe3p6Gu3jRCT/yFYI6E5WsmRJEhISOHfunNP1EhMTHSZ6rUMYll6P9gQEBHDy5ElOnDhBWlqaw/Jtx48fN67ff//9TseVEXd3d7uhkvj4eKM0onXC98yZM0RERHD+/Hlq1qzp9P7Pn/+3uFPp0qWdjsPy3BUuXNil8ec0616mznrCWjt9+jTR0dG4u7s7LRMJ5uMpKioqw5Okm1kS05YEtTPWz/WVK1coUqQIKSkpxMTEcPz4ccqXL4+/v7/D7UuUKGFcd3WcIiIiIiIit6WEBHP4onv3vB6J5GdXr8LWrf/+fdddsG4dZHYypnlzhYBEREREskjzfZrvy6yUlBQGDhzI4sWLjdv69etH3759sz2uwMBA9u/fD8ClS5ecrmtpFQf/tlnbu3cvADExMZlqcda2bVsA/Pz8WLt2bZbGLCL/XXkbx7yNVfunPPPff/9tk5y82cGDBx0us07vWvcLvVnNmjUB8xfy4cOHHa63Y8cO43rdunUdrmdPaGgoX331FcOGDXO63po1a0hNTQUweoWC+cvl1VdfZfDgwSxYsMDpPsLCwozrDz74oNN1LWUYM0q95jbLc+vu7p6p5zYtLY2nnnqKF154IcP+n2lpaURHRwNQtmxZl8ZlKU954sSJDNc9ffo0YH4Mlu3279/PE088Qc+ePZk6darT7S1jzMo4RUREREREbktHjkBamrkdmMjtwtcXMminICIiIiI5Q/N9mu/LjLS0NAYMGGAEgAoUKMDnn3+eIwEggBo1ahjX9+zZ43TdQ4cOAeYqPnn9fIrIf5NCQA40a9YMMKc+nX0JLly40OEy66orMTExDtezTqI6uy/LslKlSlGnTh2H69mzZ88eJk6cyIwZM4zyfzdLTk5m0qRJgDkZan0ftWvXpkABc+GoZcuW2aRQraWmphphkwIFCtC8eXOHY7p+/bqRvL7vvvtcejw5KSUlhYiICMCcuHbUz9Wam5ubUf3n0KFDRgLXnvXr1xsnP672HrWcoMTGxrJ9+3aH68XFxbFt2zYAqlevbpQ3DAoKMqoILVu2zGkv1nnz5hnXrU8IRURERERE/rMsrY4DA/N2HCLWypUzh4DS0vJ6JCIiIiJ3PM33ab4vM77//nuWLFkCQKFChRgzZgwdOnTIsbGFhIQYz/vcuXNJSUmxu96pU6eM+b5HH30UT09PAEwmU4b/WY516/VVBUgkf1IIyIFWrVoZyd5Ro0YZJdqs/fnnn8yePdvhPu6//36j7J293owWAQEB1KtXD4Dp06ezc+fOdOv8/PPP/D97dx4WVdn/cfwzyiLuoeHCpGa5L4WQmktlbpVlZWYmLqU9aqVlmWmWP9vMNddM7Srcyt1MUnP30VLLxN0QyAUEd0QUUEHg98c052EClE3OgO/XdXWdcc65z/kOTsyR+8P3PnTokCTJ39/f+KafVWk/nL/88st0+1NSUvTZZ58Z6dI33nhDRYsWNfaXK1dO7dq1k2QLpEycODHD60yYMEF79+6VJHXu3PmmCdUjR44o9Z8feKVNwOa38PBwo31jgwYNsjyuW7duxuORI0fqypUr6Y45evSoPvroI0m2xO6rr76ardr8/f2NxyNGjDC6/aR19epVvffee8Zr6N69u7HPzc1NnTt3lmRbN3TUqFFG8jutdevWae7cuZJsN7Nt27bNVp0AAAAA4JQIAcEZVa4sXbsmXbpkdiUAAACFHvN9zPfdyr59+zRr1ixJtiYAEydOVKtWrfK0Nk9PT2MZryNHjmjcuHHG18zu+vXrGjp0qJKSkiRJL7/8cp7WAODO4WJ2Ac7K3d1d48aNU58+fRQXFyd/f3/16tVLLVq0UEpKijZv3qzvv/8+06SmZEvG+vn5adu2bTftFCNJ//d//6dOnTopMTFRvXv3Vp8+fdS8eXNdu3ZNP/30k9F+rnr16urdu3eG56iVpr15iP0Hnf948MEH1apVK23ZskUbN27Uq6++qq5du6pChQqKiIjQggULjA/z1q1bZ5huff/997Vr1y5duHBBs2fP1t9//62XXnpJFSpUUGRkpBYtWmSkU2vWrKkhQ4bc9DWn/Zo0bdrUYd8ff/yhnj17SpIaN26s+fPn3/RcuXHixAnjcdWqVbM87vHHH9dTTz2lNWvWKDg4WE899ZRee+011a1bV8nJydqxY4e+//57xcfHS5KGDx/ukBZPex57cnzTpk2yWq3GPj8/P3Xv3l3ff/+9Tpw4oWeffVbdu3eXr6+vihUrpuDgYM2dO9d4DW3bttXTTz/tcP4BAwZoy5YtOnHihJYtW6aQkBB1795d1apVU0xMjH755RcFBgYqNTVVHh4emjBhQrZvOgEAAADAKYWGSt7eUjZ+AxS47SpXtm2joqR/lvMGAADA7cF8H/N9tzJ58mTj779169by9va+adhLsv3i//333+/wXI8ePYxVPebNm6cmTZo47B8yZIh+//13RUREaM6cOTp8+LBefvllWa1WnThxQt99953x9/3888+rZcuWWX4NAJAWIaCbePjhhzV16lQNGTJECQkJmjFjhmbMmGHsd3NzU//+/TVz5sxMz9GuXTtt27ZN58+fV2hoqGpm8tuHNWrU0FdffaVBgwYpISFBX3/9tb7++muHY6pWrapvvvnGSBtn17hx4/Sf//xH+/bt044dO7Rjx450x3To0EGjR4+WxWJJt69SpUoKCAjQgAEDFBERoV9//VW//vpruuN8fHz01Vdf3bLN3vbt2yXZXvt9992Xo9eUF86cOWM8rlixYrbGjh07Vi4uLgoMDNS5c+f0xRdfpDvG3d1dI0aM0Isvvpij+oYPHy5XV1fNnj1bMTExmjZtWobHdezYUZ999lm6v7uSJUtq9uzZGjBggA4fPqyDBw9q6NCh6cZXrFhRU6dOzVY6GgAAAACcWkgIXYDgfOwhoNOnpfr1za0FAADgDsB8nyPm+/7n5MmT2rlzp/HnjRs3auPGjbcc5+3tne2ltkqXLq3vv/9eb775pg4ePKg///xTf/75Z7rjnnvuOX366afZOjcApEUI6BbatGmjtWvX6ttvv9XWrVt1+vRplS5dWk2bNtXrr7+uq1ev3vSmoH379ho1apSuXr2qjRs3ZnpTIEmPPvqo1qxZo4CAAG3btk1nzpyRxWLRvffeq/bt26tnz545viGQ/vfhsnTpUv38888KDQ3VtWvX5OnpKR8fH7300ktq3rz5Tc9Rq1YtBQYGaunSpVq/fr3CwsIUHx+vsmXLqm7dunrmmWf09NNPZ3hTkVZcXJyRIn7uuedy/JryQlxcnPH4Zu0MM+Lm5qbx48erU6dOWrJkifbs2aPo6Gi5u7vrnnvuUcuWLdW9e/dsnzetokWLatiwYerYsaMWLlyoXbt26ezZs0pJSVH58uXl6+urLl266KGHHsr0HJUrV9bixYsVGBio1atX6/Dhw4qLi1PJkiVVs2ZNtWnTRl26dJGHh0eO6wQAAAAAp5KaagsBvfSS2ZUAjkqWlEqXtnUCAgAAQL5gvs8R8302hw8fvl3lZKhChQpasmSJAgMD9fPPP+vIkSOKjY2Vl5eX6tWrp5deekktWrTI15oAFD6Wf6836Kz27t2b6uPjk6OxFosl3bqKeeXgwYPq3LmzJNuySwMHDkx3zBdffKG5c+fqvvvu05o1a25LHQXNihUrNGzYMJUuXVqbN29WqVKlzC4JhdjNvgcEBwerTp06+VwRgMKO7y0Abge+txRy//7BagH5t7pTu3BBuvtuadIkadCgrI0JD5fWrcvddZs2lX7/3bzx2TzH6dOnValSJVNruG3ncIYaMjvHlClSXJz04Ye3Ht++vZSN5QwAZ8B9C4Dbge8tYL7P+TDfB6Awy83nTlBQUJCvr69fHpeUJUXMuOid5rXXXpO7u7uOHj2aYVu3O9HChQsl2dbH5IYAAAAAAJDnQkJsW5YDgzOyWqVTp6TkZLMrAQAAQBYx35ce830A4HwIAeUDLy8vIz08Z84cc4txAvv379f+/ftVokQJ9ezZ0+xyAAAAAACFkT0EVKuWuXUAGfH2lm7ckM6eNbsSAAAAZBHzfY6Y7wMA50QIKJ8MGDBAnp6e2rRpk44cOWJ2OaaaOnWqJGngwIEqW7asydUAAAAAAAql0FDJ1VWqVs3sSoD0rFbbNirK3DoAAACQLcz3/Q/zfQDgnAgB5RNPT099+umnSk1N1Zdffml2OabZtWuXfvvtNzVq1Ei9evUyuxwAAAAAQGEVEiLdf79UtKjZlQDpVawoFSkiRUaaXQkAAACygfk+G+b7AMB5EQLKR23btlXHjh21bds2bdmyxexy8l1ycrI+//xzeXh4aMyYMSpShLcfAAAAAOA2CQlhKTA4LxcXqVIlOgEBAAAUQMz3Md8HAM7MxewCCroGDRooJCQky8ePHz9e48ePv40VOa+iRYsqMDDQ7DIAAAAAAIVdcrL0999Sx45mVwJkzttbCgszuwoAAACI+b7sYL4PAJwb0UwAAAAAAFC4nDghJSVJNWuaXQmQOatViomR4uPNrgQAAAAAABQShIAAAAAAAEDhYv8NXpYDgzPz9rZtWRIMAAAAAADkEUJAAAAAAACgcAkNtW0JAcGZWa22LSEgAAAAAACQRwgBAQAAAACAwiUkRLrrLqlcObMrATJXpoxUooQUGWl2JQAAAAAAoJAgBAQAAAAAAAqXkBBbFyCLxexKgMxZLLZuQHQCAgAAAAAAeYQQEAAAAAAAKFxCQ1kKDAWDt7ctBJSSYnYlAAAAAACgECAEBAAAAAAACo+4OFuoomZNsysBbs1qlRITpQsXzK4EAAAAAAAUAoSAAAAAAABA4REaatvSCQgFgbe3bRsZaW4dAAAAAACgUCAEBAAAAAAACg9CQChIKleWLBZb9yoAAAAAAIBcIgQEAAAAAAAKj5AQW6jivvvMrgS4NTc3qUIFOgEBAAAAAIA8QQgIAAAAAAAUHiEhUtWqkoeH2ZUAWePtTQgIAAAAAADkCUJAAAAAAACg8AgNZSkwFCxWq3ThgnTtmtmVAAAAAACAAo4QEAAAAAAAKBxSU22dgGrWNLsSIOu8vW3bqChz6wAAAAAAAAUeISAAAAAAAFA4nD4txcXRCQgFi9Vq2xICAgAAAAAAuUQICAAAAAAAFA6hobYtISAUJJ6eUrFiUmSk2ZUAAAAAAIACjhAQAAAAAAAoHEJCbFuWA0NBYrHYugHRCQgAAAAAAOQSISAAAAAAAFA4hIZKHh7/W14JKCi8vW2dgFJTza4EAAAAAAAUYISAAAAAAABA4RASYusCVIQfd6CAsVqla9ekixfNrgQAAAAAABRg/FQMAAAAAAAUDvYQEFDQeHvbtpGR5tYBAAAAAAAKNEJAAAAAAACg4EtMlI4fl2rVMrsSIPvsIaCoKHPrAAAAAAAABRohIAAAAAAAUPAdOyYlJ9MJCAVTsWJS+fJ0AgIAAAAAALlCCAgAAAAAABR8ISG2LZ2AUFBZrXQCAgAAAAAAuUIICAAAAAAAFHyhobYtnYBQUHl7S2fP2pa2AwAAAAAAyAFCQAAAAAAAoOALCZG8vKSyZc2uBMgZq1VKTZVOnza7EgAAAAAAUEARAgIAAAAAAAXf/v1S/fpmVwHknNVq20ZGmlsHAAAAAAAosAgBAQAAAACAgi0pSTpwQPL1NbsSIOfKl5fc3AgBAQAAAACAHCMEBAAAAAAACrbDh6XERKlRI7MrAXKuSBHJ21uKijK7EgAAAAAAUEARAgIAAAAAAAVbUJBtSycgFHTe3rZOQKmpZlcCAAAAAAAKIEJAAAAAAACgYAsKkkqXlu67z+xKgNyxWqX4eCk21uxKAAAAAABAAUQICAAAAAAAFGxBQbalwIrwYw4UcN7etm1kpLl1AAAAAACAAomfjgEAAAAAgIIrKUnav5+lwFA42ENAUVHm1gEAAAAAAAokQkAAAAAAAKDgCg6Wrl+3dQICCroSJaS77qITEAAAAAAAyBFCQAAAAAAAoOAKCrJt6QSEwsJqpRMQAAAAAADIEUJAAAAAAACg4AoKkkqVkmrUMLsSIG94e0unT0s3bphdCQAAAAAAKGAIAQEAAAAAgIIrKEjy8ZGK8CMOFBJWq5SSIp05Y3YlAAAAAACggOEnZAAAAAAAoGC6cUPav5+lwFC4eHvbtpGR5tYBAAAAAAAKHBezC4Bzq1WrliSpRYsW+u6770yuxvkkJSVp9erVWrNmjf766y9dunRJ7u7uuueee9SyZUv16NFDXl5eub7O7t27tWDBAu3Zs0cXLlyQu7u7qlWrptatW8vf319lypS56firV6/qxx9/1IYNGxQSEqIrV66oePHiuvfee/XYY4/J399fpUuXznT8yZMnNXHiRO3YsUNXr17Vvffeq5dfflldu3a9Zd3+/v6qWLGi1q9fL3d39xy9fgAAAADIUHCwdPWq1KiR2ZUAeadCBcnFRYqKMrsSAAAAFBLM993c9evXtWTJEq1Zs0ZhYWG6fv26KlSooIceekgvvviiGt2mf3MmJyera9euOnDggBo3bqz58+ff9PjExEQtXbpUv/zyi0JDQ5WQkKAyZcqoQYMGeuGFF9S2bdubjg8ODtakSZO0Z88eJSUlqXbt2urdu7fat29/03E//fSThg4dqvr162v58uXZfp0A8hchICCHTp8+rTfffFOHDx92eD4pKUnBwcEKDg7W999/r7Fjx6pdu3Y5vs7YsWMVEBCQ7hqHDh3SoUOHtGjRIs2YMUP16tXLcHxISIgGDBigiIgIh+djY2O1b98+7du3T/Pnz9fUqVPl5+eXbvyZM2fUtWtXXbhwwXjuyJEjGjlypP766y99+umnmdb+5ZdfSpIGDBhAAAgAAABA3tuzx7alExAKk6JFpUqV6AQEAAAA5IOTJ0+qX79+Onr0aLrnT548qR9//FHdunXTiBEjVCSPl6EOCAjQgQMHsnTs2bNn1bdvXx05csTh+QsXLmjLli3asmWL2rZtq4kTJ8rNzS3d+ODgYHXr1k0JCQnGc/v27dNbb72lwYMHq2/fvhleNzExUdOmTZMkDR48OKsvDYCJWA4MyIFr167ptddeMwJAzZo108SJE7V06VIFBASoZ8+ecnV1VUJCgt555x398ccfObrOnDlzjABQ6dKl9d5772n+/PmaPn26OnToIMn2of+f//xH58+fTzf+/Pnz6tOnjxEAeuKJJ/TVV19p6dKlmjVrljp16iSLxaLo6Gj17ds33Q2OJE2YMEEXLlxQ2bJl9dlnn2n+/Pl6+eWXJUmLFy/Wjh07Mqx98+bN2rNnj+6991516tQpR68fAAAAAG4qKEgqUUKqWdPsSoC8ZbXSCQgAAAC4zRISEtSnTx9jfuyxxx7T5MmTtWDBAn3++eeqVq2aJGnBggWaOHFinl772LFjRrjmVpKTk/X6668bAaAHH3xQEyZMMOqsWrWqJGnDhg366KOPMjzHp59+qoSEBFWuXFkTJ07UnDlzjA5AkyZN0rFjxzIct3jxYkVGRurhhx9Ws2bNsvsyAZiATkBADsybN09///23JOmVV17RBx984LC/efPmatOmjfr06aOkpCR9/PHHWr16dbYSwteuXdNXX30lSSpZsqSWL1+uKlWqGPvbtGmj++67T1OnTlV0dLRmzZqV7oN92rRpRjho+PDh6tWrl8P+xx57TM2aNdN7772n+Ph4jRo1yqHr0PXr17Vu3TpJ0siRI/XUU09Jkho3bqxTp05p69atCgwMTPehn5KSokmTJkmSBg0apKJFi2b5dQMAAABAlgUFST4+ts4pQGFitUo7d0pXrphdCQAAAFBofffddwoPD5ck9e7dW0OHDjX2+fr6qmPHjurcubNCQ0M1e/ZsdevWTZUrV871dVNSUjR8+HBdv349S8evWbPGaEzQqlUrff3118aco6+vr55++ml16dJFoaGhWrlypXr27Kn69esb40+ePKk9/3TSnTJliho2bChJatKkiZ599lmFhoZq9erVGjhwoMN1ExISNHPmTEnSu+++m7sXDSDf0AkIyAH7epcVKlTQe++9l+ExTZo0UdeuXSXZ0rxZbednt3fvXl3554d9Xbt2dQgA2fXv31/lypWTZOu8k9b169e1atUqSVLDhg3TBYDsnnnmGbVq1UqStGPHDp09e9bYd+zYMSUmJkqSHn74YYdx9uBPSEhIunMGBgYqNDRU9evXv+U6ogAAAACQI8nJ0r59LAWGwsnb27ZlSTAAAADgtlm2bJkk6e6779Y777yTbr+7u7sRjLlx44bWr1+fJ9edN2+e9u7dq1KlSsnV1fWWx2/bts14PGTIkHRNBzw8PBxCOv/9738d9tvn8ooXL24EgCSpSJEiatKkicMxac2ePVsXLlxQ+/btHcYBcG6EgIBsunDhgk6cOCFJeuSRR2764Zy2Q86/1+i8lejoaOOxvd3gvxUtWlT33XefJKVbDuzIkSOKj4+XJD3++OM3vVbz5s0lSampqQoNDTWet4+XpDJlyjiMKVGiRLpjpPRrg1oslpteGwAAAABy5MgRKSGBEBAKJ6vVtmVJMAAAAOC2iI+PV5MmTVSnTh21bt1abm5uGR5nn4eTpNOnT+f6uhEREZo8ebIk6f33389SCOjixYuSJIvFkmHTAEmqUaOG8fjcuXMO++xzef+e65Nsq5GkPcYuJiZGAQEBKlq0qN5+++1b1gjAebAc2E3UqlVLkjRixAh1795dK1eu1NKlSxUaGqqkpCRZrVZ17NhRvXr1Mj4Ydu3apblz52r//v26dOmSvLy89Mgjj+iNN96Ql5dXptc6cuSIfvzxR+3evVunTp1SXFycihUrpvLly8vX11cvvfRSuoTl9u3b1adPH6Wmpqps2bL65Zdf5Onpme7cy5Yt04cffihJeuihhzRv3rxsLUt1K5GRkfrhhx+0Y8cOnTx5Ujdu3FD58uXl4+Ojzp07p+sg82/r168UwSwRAAAgAElEQVRXYGCgDhw4oIsXL6pYsWLy8vJS48aN1aVLF9WtWzfPxw4bNkwrVqyQJI0ePVqdOnXK8ustUqSI3n77bZ07d06NGze+6bGpqanG46y29LNL+37JbB1OyXaz8O/jJemuu+7SwIEDdfbsWfn4+OSoztKlSxuP4+LiHP4cGxsr6X83B3aLFi1SZGSkmjZtytqgAAAAAG6ff1qZq1Ejc+sAbodSpaTSpekEBAAAkAeY78uaO22+r0SJEho3btwtj4tKE8y/++67s3z+jKSmpmr48OG6evWqmjZtqhdffFGjR4++5Tj7ey41NVUnTpxwCPzY2ecL0x5vZ5/fi4uLSzfOPt9XqlQph+dnzpypuLg4vfDCCw5BKADOjxBQFiQlJal///7asmWLw/OhoaGaMGGCduzYoe+++07Tp0/X9OnTHQIVUVFRWrhwoTZt2qRly5apQoUKDudITk7WF198oR9++MFhnP26V65c0fHjx7Vs2TINHjxYffv2NfY3b95cL7/8shYsWKBLly5p1KhR+vLLLx3OcfLkSX3xxReSbN/gx40bl6c3BHPnztWECROMJaPSvu6oqCitWrVK7du315gxY1S8ePF0r2/QoEHauHFjhq/76NGjWrhwofr27avBgwfn2djc8vT01BtvvJGlY3ft2mU89ra38s6iBx54QOXLl9eFCxe0ZMkSde/ePd05fvjhB505c0aS9MQTTzjsq1KligYMGJCrOqtVqyY3NzclJiZq586dDkt77dy5U5JUu3Zt47n4+HhjbdC8/roDAAAAgIOgIKl4cSnNv0mAQsVqpRMQAABAHmK+L3N34nxfVly7dk1ff/21JNvqHGnnyXLihx9+0J9//ikPDw99/vnnWV5No1WrVvrxxx8lSZMmTdL06dMdxiYlJWnq1KmSbN2C/l1nzZo1JUlXrlzRoUOHVL9+fUlSSkqKMUdoD8tJto5HCxYskJubm7EcGoCCgxBQFsyaNUsxMTFq0KCBevbsKavVqrCwME2cOFGXLl3Sjh071L9/f23dulXVq1dXnz59VKNGDZ07d07ffPONDhw4oHPnzmnSpEkaM2aMw7mnT5+u77//XpJ07733qkePHqpevbrc3d0VFRWln3/+WVu3bpVk+6b++OOP6/777zfGv//++9q+fbvCw8O1atUqdezYUY8++qgk2zfuoUOHGu3bPvnkE1WuXDnPvi5z5841bjiKFy+u7t27q1mzZipWrJiOHDmiuXPn6vjx41q3bp1iY2ONlnF233zzjfGh3qZNGz333HOqWLGi4uLidODAAQUEBOjSpUv65ptv5OPj47CkVW7G5pfo6GgtX75ckuTq6mqsqZlV7u7uGjlypN555x3FxcWpU6dO6tevn+rXr6/4+HjjRlOS6tWrp379+uWozr///lubN2+WJJUvX94h1OPm5qZ27dpp1apVGjlypC5fvqxq1app9erV+u233yRJzz//vHH87NmzFR0drXbt2rE2KAAAAIDbKyhIevBBKc2/M4FCxdtb2rJFunHD7EoAAAAKBeb7MsZ8n6OkpCSdOXNGO3fu1HfffacTJ05IkgYNGqR77rknx+eNjIw0wl1vv/12ts7Vtm1btW/fXuvWrdOmTZvk7+8vf39/VapUSREREQoICFBISIgkaeDAgek6BXl7e8vHx0d79+7VW2+9pffee0+enp5asGCB/v77b7m4uKhjx47G8VOnTlViYqJeffVVVapUKcevGYA5CAFlQUxMjJo3b66ZM2cabQAbNWqkihUrGkndrVu3qkGDBpo3b55DArZly5Zq3769zpw5o82bNys1NdVIZsbFxenbb7+VJFmtVi1atEhly5Y1xjZq1EjPPPOMxo4dq4CAAKWkpGj9+vUONwUeHh4aO3as/P39lZycrI8//lirV69W8eLF9e233yooKEiSLajx1FNP5dnXJDIyUuPHj5dkC47MmzfPoRWcj4+POnXqpIEDB2rr1q36/fffNW/ePL366qvGMfaATLNmzTR9+nSH8z/88MN69NFH9cILL+jGjRtasmSJwwd7bsZK0pgxY9LdoOWl1NRUffjhh7py5YokqXPnzuna6GVFu3btjPT13r17NXbsWIf9RYsWVd++ffXaa6+lW5YrK65fv66hQ4cqOTlZkvTKK6+kSx2///772rVrl86dO6ePPvrIYV+PHj300EMPSbL9fzJ79mwVLVpUgwYNynYtAAAAAJBlycnS3r1S795mVwLcPlarLQB04oRE+30AAIBcY74vPeb7HKWkpMjHx0dJSUnGc2XKlNHw4cP13HPP5fi8qamp+uijj5SQkKCGDRuqV69e2RpvsVg0ceJEzZ8/X7NmzVJQUJDxnrCzWq0aPny4WrduneE5Pv74Y/n7+ysqKkrvvPOOw74hQ4YYoaSjR49q5cqVKlmyZI4bEAAwV971iSvkhg4datwQ2D3yyCPy8PAw/jxkyJB0LfCKFSum5s2bS7KtqXjp0iVjX1hYmKxWqzw8PNSrVy+HG4K00iYvz549m26/j4+P+vTpI0k6deqUpk2bprCwMKPtW5UqVdKFN3Jr7ty5xgfgiBEjMlwL0t3dXePHj1eZMmUkSd99951SUlKM/RcuXJAkVa1aNcNr1K5dW6+//rr69++vZ555xmFfbsbmh9GjRxvtJL28vPTWW2/l6DyJiYn6888/HdYbTSs5OVmbNm3Sn3/+me1zJycna8iQITp06JAkWyvAnj17pjuuQoUKWrZsmTp16iRPT0+5ubmpVq1a+vzzzx3eV/a1QZ977jnj/XDlyhVNmjRJ3bp104svvqiRI0cqPDw827UCAAAAgIPQUCk+XvL1NbsS4PaxL9cdHGxuHQAAAIUI832OmO9zdP78eYcAkCRdvnxZP/30k3bv3p3j8y5evFg7d+6Uq6urvvjiixwt5RYREaFDhw4pLi4uw/2nT5/WmjVrdPr06Qz3165dW0uWLFG7du1UunRpubu768EHH9T06dP1yiuvGMdNmjRJycnJ6t27t+666y5JtvfrqFGj9NJLL6lr164aO3aszp8/n+3XACB/0AkoC8qVK+ewDqKdxWKRl5eXwsPD5ebmJt9MfvhYrlw543FCQoLxDdPHx0dr1qyRJIcPy38rX7688fjfa3Ha2RO4ISEhmj9/vrZu3aqkpCS5uLhowoQJOeoSczP2paA8PT3Vtm3bTI8rU6aMOnTooAULFuj8+fMKDg5WvXr1JEnVq1dXcHCwli1bpmrVqumFF15I1y1nwIABGZ43N2Nvt7Fjx2ru3LmSbMuATZo0SZ6entk+T0JCgt58803t2LFDktSpUyf16tVL1atXV1xcnLZv367JkycrNDRUr7/+uj777DO9+OKLWTr3jRs39P7772vdunWSpFKlSmnKlClyd3fP8PgKFSpo9OjRmZ7v1KlT6dYGjYmJUdeuXY02iZJ04MABrVy5UjNmzNDDDz+cpVoBAAAAIB37bzw2amRuHcDtVLGiVKSIdOSI2ZUAAAAUCsz3pcd8nyMXFxdNmTJFlStX1qVLl7Rp0yYtW7ZMO3fu1O7duzV58mS1adMmW+c8ffq0xo0bJ0nq379/uqW6smLfvn3q27evYmNjVaZMGb399ttq27atypYtq8jISK1YsUIBAQFatWqV9u7dq7lz52a43Nh9992nadOmZXqd/fv3a8OGDSpXrpwRDDp58qReeuklRUdHG8ft3btXP/30k+bMmZPh/1MAzEUnoCzwtv/mVQbsaeG77rpLLi4ZZ6rSJopTU1MzPMae+IyJidGBAwe0evVqTZkyRf369dOTTz55y/Fubm4aN26cXF1dlZSUpKNHj0qS3nzzTT3wwAM3eXXZd+PGDR0/flyS1KBBA4d1PzOS9vphYWHGY3trxaSkJI0ePVpNmzaVv7+/vvrqK+3du9dYoiojuRl7u9y4cUMfffSRAgICJMm4IfPz88vR+aZMmWIEgN5++22NHj1atWvXlpubmzw9PfXMM89o+fLlql69ulJTUzVy5EiHr29mrl69qjfffFOrV6+WZFvfdebMmapevXqO6pSkadOmKTExUd26dTPWBp00aZJOnDih+++/XytXrtTOnTvl7++vq1ev6r333ss0qQwAAAAAt7Rnj+ThIdWpY3YlwO3j6moLAhECAgAAyBPM9zlivi+9cuXK6YknnlDDhg31yCOP6JNPPtGsWbOMv49hw4YpNjY2W+f86KOPFB8fr5o1a+Zoea1r165p4MCBio2NVcmSJbVgwQL5+/vLy8tLbm5uql69ugYPHqxp06apSJEiioqK0uDBg7N9HUn68ssvJdnCSiVKlJBkW0YsOjpafn5+2rBhg7Zt26a2bdvq4sWLGjx4cKbvZQDmoRNQFti/yd1MZjcEWbF//37NmzdPO3bs0MWLF9Ptz2pLuNq1a6tnz5767rvvJNk+qG7HWo2xsbHGN/S0qefMpE02p22P+NRTTykhIUHjxo1TbGysbty4od27d2v37t2aNm2aypYtq9atW6tXr17pUqS5GXs7xMXFadCgQfr1118l2ToATZgwQU888USOzpeUlKQlS5ZIkqpVq6b+/ftneFzZsmU1cuRI9erVS8nJyVq4cKH+7//+L9Pznj9/Xv369dPhw4clSSVLltSsWbNyHFSS/rc2aIkSJYz3W3x8vFauXClJ+uyzz1S7dm1JtlaSO3bs0PHjx7V27Vp17tw5x9cFAAAAcAcLCpIeeEDKxb/FgQLBaiUEBAAAkEeY73PEfF/WtGjRQj169FBAQICuXLmi9evXZ3lljmXLlum3335T0aJFNWrUKLm6umb7+hs3btS5c+ckSa+99pruv//+DI97/PHH1bFjR/3000/av3+/Dh48qAYNGmT5Or/++qv++OMPeXt7q2vXrpJsXYB+++03WSwWTZw4URUqVJAkjR8/Xi1btlRYWJh+//13Vv8AnAydgLLgVsnX3Jg+fbq6dOmiVatWGTcE5cuXV+PGjdWjRw9NmDBBq1atytK5rl69qo0bNxp/jo6ONoIkeelmrQwzkjala7FYHPZ17txZW7du1cSJE9WhQweHdVIvXbqk5cuX6/nnn9eCBQvSnTc3Y/PS2bNn5e/vbwSAihcvrhkzZuQ4ACTZgjUJCQmSpEcfffSmN4ZNmjRR6dKlJdluMDMTFhamLl26GAGgcuXKad68ebkKAEnSxIkTjbVB7cueHT58WNeuXZObm5sefPBB41iLxaLGjRtLkvbs2ZOr6wIAAAC4Q6WkSHv3Spm06AcKFW9vKSpKSjPJAgAAgJxhvs8R831Z165dO+NxSEhIlsacP39eY8aMkWQL6Li6uio4ODjdf/a/h/j4eOO5U6dOGec5ePCg8bhVq1Y3vWbaJd0OHDiQpTolW2eqSZMmSZLeeusto+vV7t27JUlVqlQxAkCS5OHhYXSGYr4PcD78ypyJtm7dqqlTp0qS7r77br399tt69NFH5eXl5XBcZGRkls43duxYhYeHS5JKlSqlK1euaNy4cWrevLmqVKmSZ3WXKVPGeJx2/cfMpD0m7Vg7Dw8PdejQQR06dFBqaqqOHDmi7du3a/369dq/f7+Sk5M1atQotWzZMt36lbkZmxeOHz+u3r17Gx/G5cqV08yZM9WwYcNcndceAJJkBHwyY7FY5OnpqcuXL2e6xNbevXvVr18/o0Vh1apV9e233+b6fbF//35t3LhR5cqV06uvvmo8b08k33XXXekCTPY1cs+fP5+rawMAAAC4Q4WFSVeuEALCncFqtW0PHpRatjS3FgAAAGSI+T6bgjbfl5iYqMjISJ08eVJ16tRJ9/eVVtpgUmJiYpbOf+zYMV25ckWStGHDBm3YsOGmxx8+fFjPPfecJOn55583AkRp5wxLlSp103PYf1lfknHtrPjll190+PBh1axZUx07djSet8/3ZdQpivk+wHnRCchEaROrkyZN0osvvpjhB8zp06dvea7t27dr4cKFkmxt6b7++mtZLBYlJCRo2LBh2U7z3ox9fUlJOnTo0C3PvW/fPuOxfZwkXbhwQbt27XL4ELJYLKpTp45ee+01LVmyRK+88ook27qk9k47uR2bV06ePKmePXsaAaCqVatq8eLFuQ4ASY4f0hERETc9Njk52fiATTvO7sCBA+rTp48RAHrggQe0aNGiPLlRzGht0FuxJ8Xz8j0JAAAA4A4SFGTbNmpkbh1AfvD2tm2z8Vu8AAAAyF/M9xXM+b7NmzfrySefVN++ffXzzz/f9Ni0c3UVK1bMsxqyIjtzhmfPnjUeZ2WJN8n2dZ0yZYokadCgQVleto75PsB5EQIykT3FK0n16tXL9LjAwEDj8Y0bN9Ltv3z5soYPHy7JthTVp59+qsaNG6tz586SpKCgIAUEBORV2ZKk5s2bS7Klfm+WXI2NjdUvv/wiyZaStb/OlStXqnnz5urRo4fWrVuX6fhHH33UeGxP1uZmbF65evWq+vbtayRg69atq0WLFuVZ+rhq1aq6++67JUlbtmy5aVp3y5Ytio+Pl6R0S3udP39e/fv3N/a3aNFCc+bMyTAslF3btm1Ltzaonf3G4uLFi+nes/YbkKzefAAAAACAgz17JHd3qW5dsysBbr+yZW3/EQICAABwWsz3Fcz5vkaNGhmBlxUrVtw0zLJ8+XLjsf1rditNmjRRSEjILf8rXry4JKlx48bGc/YuQJLkm6YLbtr3UEbSLjnnm8XuuUuXLtWJEyfk4+Oj1q1bO+yzz+XZ50PTYr4PcF6EgExkb5Mm2QIVGVm6dKmWLl1q/DmjD7fPPvtMZ86ckSS988478v7nt8SGDh1qBEmmTJmisLCwPKu9Z8+ecnFxMa5//PjxdMckJiZqyJAhunz5siSpV69exnqrLVq0kKurqyRpxowZiomJyfA6aZO39evXz/XYvDJu3DgdO3ZMkm0dzLwK1thZLBa9/PLLkmw3fR988EGGf/cnT57UJ598IklydXVVly5dHPZ/+OGHRntGHx8fzZgxw7iZyI20a4MOHDjQWBvUrm7duipatKiSkpIcUtmJiYnauXOnJOVJxyQAAAAAd6CgIOmBB6R//l0IFGoWi1SnjrR/v9mVAAAAIBPM9xXM+T4vLy+1adNGkhQWFqavv/46w+PmzJljhJQaN26sBx54IM9qyIpmzZrp3nvvlWQLK61ZsybD4xYuXKiNGzdKsgWV0nZrysy1a9eM1/3uu++m22//ekdGRio0NNR4Pjo6WgcPHpTEfB/gjFzMLuBO9uSTT2rPnj2SpOHDh+vvv/+Wr6+v3NzcFB4ersDAQCMwYRcXF+fw5/Xr1xupTx8fH3Xv3t3YV6pUKY0cOVIDBgxQYmKihg4dqsWLFxsfqLlRpUoVvffeexozZozOnz+vF154QT169NDDDz+sYsWKKSQkRHPmzDGCMn5+furXr58xvly5curRo4cCAgIUGRmpjh07qlevXqpdu7ZKlCih06dPa8WKFcbNUtOmTY0uN7kZazds2DCtWLFCkjR69Gh16tQpy689MjJSS5YsMf7cr18/nTp1ylgWLDPly5c3btLs57Enar29vbV582aH4/v06aMtW7bo4MGD2rBhgzp16qRu3bqpVq1aSk5O1h9//KF58+YZN11Dhgxx6EQUFBSkrVu3SrIFhP7zn//o6NGjt3x9lSpVcljbNCNr1qzRX3/9pRo1aujZZ59Nt79MmTJq1aqVNm7cqGHDhmnYsGHy8vLSt99+q/Pnz6t48eJ66qmnblkLAAAAADhISbF1AvL3N7sSIP/Uri0tXmx7/2exNT8AAADyD/N9BXO+T5I++OADBQUFKTo6WtOmTdPevXvVqVMnWa1WnTlzRitWrNCWLVsk2eb5Ro8ene4cf/zxh3r27CnJFhKaP39+tmq4FRcXF33xxRfq1auXEhMT9e6772rjxo168sknVaFCBZ07d06BgYFGUKls2bL6+OOPs3TuefPm6dy5c2rZsqUaN26cbn/t2rVVp04dBQcHq3///ho6dKjc3d01efJkJSYmqlKlSmrRokVevlwAeYAQkIm6deum7du367///a/i4+M1bdq0dMcUKVJEvXv31q5du3TgwAGHdG90dLRGjhwpyRby+Pzzz9Ot09i2bVu1b99e69at0+HDhzVjxgy99dZbeVL/q6++KovFogkTJig+Pl4zZ87UzJkz0x339NNP65NPPjFSwXbvvPOOoqKitG7dOp07d07jx4/P8Dq+vr6aOnVqno3NreXLlzu0afzwww+zNG7AgAEaOHBglq9TrFgxffPNN3r33Xe1c+dOhYWFGV1/0nJxcdGQIUPUq1cvh+cXL15sPE5KStIbb7yRpeve6iYpq2uDfvDBB9q3b58uXLigYcOGGc8XKVJEn3zySZ52TgIAAABwhzh6VLp8WcpiW3OgUKhTR0pIkI4dk+6/3+xqAAAA8C/M9xXM+T5Jqly5sgICAjRw4EBFRETot99+02+//ZbuuBo1amjatGmyWq15XkNWNGrUSLNmzdK7776rmJgYrV69WqtXr0533D333KOvvvpKVapUueU5L1++rG+//VYWi0WDBw/O9LhPP/1UvXr1UlRUlMN7zt3dXWPGjMmTMBqAvEUIyEQuLi6aMWOGli5dqsDAQIWEhCghIUEeHh6qXLmyfH191bVrV9WuXVuTJ0/WgQMHdO7cOQUFBcnX11cjRozQxYsXJUn9+/fX/Zn8IGjEiBH6/fffFRsbq1mzZqlVq1Zq0KBBnryGV155Ra1bt9b333+vHTt2KCoqSikpKapYsaJ8fHzUuXPnTNecdHNz09SpU7Vlyxb99NNPOnTokM6fP6/U1FSVK1dODRs21JNPPqknnnhCFoslz8bm1l9//ZWn57sZT09PzZ49W5s2bVJgYKD279+v6Ohoubq6ymq1qmnTpurRo0eGH+a3q86lS5cqPDxcDz74oNEmMSNWq1VLlizRxIkT9euvv+r69euqX7++3nzzTTVr1uy21AYAAACgkAsKsm0JAeFOUru2bXvgACEgAAAAJ8R8X8Gc77OrXbu2AgMDtXTpUq1du1ZhYWG6evWqSpcurbp16+rJJ5/Us88+ayybZpZmzZpp/fr1WrRokTZv3qxjx44pPj5epUuXVs2aNdWuXTt17txZ7u7uWTrfN998o9jYWHXo0EF16tTJ9LiGDRtq0aJFmjhxov7880+lpqbK19dXgwYNytPl2QDkHUtqaqrZNWTJ3r17U318fHI01mKxqKC8TgB572bfA4KDg296cwMAOcH3FgC3A99bCrl//zCTf8NmbMgQaepU6coVyc0t788fHi7900I9x5o2lX7/3bzx2TzH6dOnValSJVNruG3ncIYa8uIcjzwi1asnjRghZbGtP2A27lsA3A58bwHzfQCA/JSbz52goKAgX19fv1sfmfdYSBwAAAAAABQMe/ZIDRvengAQ4Kw8PKQaNWydgAAAAAAAAG6CEBAAAAAAAHB+qam2EBBLgeFO1LAhISAAAAAAAHBLhIAAAAAAAIDzO3ZMunSJEBDuTA0bSkePSnFxZlcCAAAAAACcGCEgAAAAAADg/IKCbFtCQLgTNWxo2x46ZG4dAAAAAADAqRECAgAAAAAAzi8oSHJ1lerVM7sSIP/ZQ0AsCQYAAAAAAG6CEBAAAAAAAHB+e/ZIDRpI7u5mVwLkv6pVpVKlCAEBAAAAAICbIgQEAAAAAACcW2qqrRMQS4HhTmWx2LoBEQICAAAAAAA3QQgIAAAAAAA4txMnpJgYQkC4s9lDQKmpZlcCAAAAAACcFCEgAAAAAADg3IKCbFtCQLiTNWwoxcZKJ0+aXQkAAAAAAHBShIAAAAAAAIBzCwqSXFyk+vXNrgQwT8OGti1LggEAAAAAgEwQAgIAAAAAAM4tKMgWACpWzOxKAPM0aGDb7t9vbh0AAAAAAMBpuZhdAAAAAAAAgGJipMuX0z+fmirt3i21ayeFh2c+vnRp6a67bl99gNlKlZKqV6cTEAAAAAAAyBQhIAAAAAAAYL7Ll6V169I/Hx1tCwgVLZrxfrv27QkBofBr2JBOQAAAAAAAIFMsBwYAAAAAAJyXvftPlSrm1gE4g0aNpNDQjLtmAQAAAACAOx4hIAAAAAAA4LwiIqQiRSSr1exKAPP5+dmWyNu71+xKAAAAAACAEyIEBAAAAAAAnFd4uFS5suTqanYlgPl8fW3boCBz6wAAAAAAAE7JxewC8kPVqlVlsVjMLgOASapWrWp2CQAAAAByIjVVOnlSatDA7EoA5+DlJd1zj7R7t9mVAAAA5Dvm+wAA+amgzjHfESGgEydOmF0CAAAAAADIrpgY6coVqUoVsysBnIefHyEgAABwR2K+D7dDcHCw6tSpY3YZAJBnWA4MAAAAAAA4p4gI27aA/uYVcFv4+UlhYVJsrNmVAAAAAAAAJ0MICAAAAAAAOKfwcKlIEclqNbsSwHn4+tq2e/aYWwcAAAAAAHA6hIAAAAAAAIBzioiQKlaU3NzMrgRwHvYQEEuCAQAAAACAfyEEBAAAAAAAnE9qqq0TEEuBAY7Kl5eqVSMEBAAAAAAA0iEEBAAAAAAAnM+lS9KVK1KVKmZXAjgfX18pKMjsKgAAAAAAgJMhBAQAAAAAAJxPRIRtSycgID0/P+noUSkmxuxKAAAAAACAEyEEBAAAAAAAnE94uGSxSFar2ZUAzsfPz7alGxAAAAAAAEiDEBAAAAAAAHA+ERFSxYqSu7vZlQDOx9fXtt2929w6AAAAAACAUyEEBAAAAAAAnE94OEuBAZm56y6penU6AQEAAAAAAAeEgAAAAAAAgHOJjZUuX5aqVDG7EsB5+fnRCQgAAAAAADggBAQAAAAAAJxLeLhtSycgIHN+ftKJE1J0tNmVAAAAAAAAJ0EICAAAAAAAOJfwcMlikaxWsysBnJevr23LkmAAAAAAAOAfhIAAAAAAAIBziYiQKsXdO2YAACAASURBVFaUihUzuxLAeTVqZNuyJBgAAAAAAPgHISAAAAAAAOBcIiKke+4xuwrAuZUtK9WoQQgIAAAAAAAYCAEBAAAAAADnERsrXbokVa1qdiWA8/PzIwQEAAAAAAAMLmYXAAAAAAAAYIiIsG2rVMneuBs3pPDw3F376tXcjQfym6+vtHChdO6c5OVldjUAAAAAAMBkhIAAAAAAAIDziIiQLJbsh4Di46Xff8/dtZs2zd14IL/5+dm2QUHSk0+aWwsAAAAAADAdy4EBAAAAAADnER5u62hSrJjZlQDOz8fHFppjSTAAAAAAACBCQAAAAAAAwJlERGS/CxBwpypdWqpZ09YJCAAAAAAA3PEIAQEAAAAAAOdw/rwUEyNVr252JUDB4edHJyAAAAAAACCJEBAAAAAAAHAWhw/btvXqmVsHUJD4+UlRUdKZM2ZXAgAAAAAATEYICAAAAAAAOIe//pLKl5e8vMyuBCg4fH1tW5YEAwAAAADgjkcICAAAAAAAmC8xUTpyxNYFyGIxuxqg4PDxsf0/w5JgAAAAAADc8QgBAQAAAAAA8+3eLV2/zlJgQHaVLCnVqUMICAAAAAAAEAICAAAAAABOYNs2qUgRqVYtsysBCh4/P0JAAAAAAACAEBAAAAAAAHACW7dK998vFStmdiVAwePrK505I506ZXYlAAAAAADARISAAAAAAACAuU6floKDWQoMyCk/P9uWbkAAAAAAANzRCAEBAAAAAABzrV9v2xICAnLmwQdty+kRAgIAAAAA4I5GCAgAAAAAAJhr7Vrp7rslq9XsSoCCqXhxqW5dKSjI7EoAAAAAAICJCAEBAAAAAADzJCfbOgE98ohksZhdDVBw+fnZOgGlpppdCQAAAAAAMAkhIAAAAAAAYJ6gIOniRVsICEDO+flJ585JkZFmVwIAAAAAAExCCAgAAAAAAJhn7VpbB6CWLc2uBCjYfH1t2927za0DAAAAAACYhhAQAAAAAAAwz9q10kMPSZ6eZlcCFGwPPCAVLWrrrgUAAAAAAO5IhIAAAAAAAIA5YmKkP/6Q2rc3uxKg4PPwkOrXpxMQAAAAAAB3MEJAAAAAAADAHBs3Sikp0hNPmF0JUDj4+dlCQKmpZlcCAAAAAABMQAgIAAAAAACYY+1aqWxZqXFjsysBCgdfXyk6WoqIMLsSAAAAAABgAkJAAAAAAAAg/6WmSuvWSW3bSi4uZlcDFA5+frYtS4IBAAAAAHBHIgQEAAAAAADy3+HDUlSU1L692ZUAhUfDhpKrKyEgAAAAAADuUISAAAAAAABA/lu71rYlBATkHXd3qX59QkAAAAAAANyhCAEBAAAAAID8t26dLaxgtZpdCVC4+PlJQUG2JfcAAAAAAMAdhRAQAAAAAADIX/Hx0rZtdAECbgc/PykmRjp+3OxKAAAAAABAPiMEBAAAAAAA8td//yslJkpPPGF2JUDh4+tr27IkGAAAAAAAdxxCQAAAAAAAIH+tWycVLy61aGF2JUDhU7++5OZmWxIMAAAAAADcUQgBAQAAAACA/LV2rfTYY1KxYmZXAhQ+7u5Sw4Z0AgIAAAAA4A5ECAgAAAAAAOSfY8eksDCWAgNuJz8/WyeglBSzKwEAAAAAAPmIEBAAAAAAAMg/69bZtoSAgNvH11eKjZWOHjW7EgAAAAAAkI8IAQEAAAAAgPyzdq10773S/febXQlQePn52bZBQebWAQAAAAAA8hUhIAAAAAAAkD8SE6VNm2xdgCwWs6sBCq969SR3d2n3brMrAQAAAAAA+YgQEAAAAAAAyB/bt0vx8SwFBtxurq7SAw8QAgIAAAAA4A7jkpvBtWrV6idppqT/hISEfJvJMcUlvS+pq6R7JV2RFCRpckhIyC+5uT4AAAAAAChA1q2TXFykVq3MrgQo/Pz8pPnzpZQUqQi/BwgAAAAAwJ0gxz8BqFWr1kOSxt/imBKSNksaKam6pMOS4iW1k7SmVq1aI3N6fQAAAAAAUMCsXSu1aCGVKmV2JUDh5+cnXbkihYWZXQkAAAAAAMgnOQoB1apV6zFJ6yTd6qd20yU1kbRP0n0hISGNQkJCqkrqKemGpI9r1arVJic1AAAAAACAAuT0aWn/fpYCw/+zd+dxdtf1vfhfkwVDgEg07EswgzmEQFjCjlIhsVzBlroELCC4VFEfV7xtrVdbd3+KdbkuyFVvW/DGoFZcLooKGrRQCaGYyBbpARMIW0KIQAPZyDK/P75JoRCSycw58znL8/l4zOMzM+d7PudFIN8JM6983gyVqVOr1UgwAAAA6BrbVQKq1WqjarXaR5PMTjJ2G9f2Jjk3ycYk59Tr9fs3P1av17+Z5O83ffjR7ckAAAAAtKGf/7xalYBgaBx8cDJqlBIQAAAAdJF+l4BqtdqBSe5KNdorST6YZPFWnvLGJMOT3Fiv13+3hce/umk9sVar7d/fHAAAAEAbuvrqZM89kylTSieB7jBiRHLEEcm8eaWTAAAAAENke04C2jfJfknmJjm2Xq9/chvXH79p/fWWHqzX6w/m6RLRH21HDgAAAKCdbNhQnQR06qlJT0/pNNA9jjoqmT+/+j0IAAAAdLztKQE9kOT0er1+fL1e789fITpw07pwK9fcu2mduB05AAAAgHYyb17y6KNGgcFQmzo1WbkyqddLJwEAAACGwIj+Xliv13+f5Pfbsffum9ZHtnLNHzat47ZjXwAAAKCdXH11dQLQK19ZOgl0l6OOqtZ585KDDy6bBQAAAGi6fpeABmD0pnXNVq5Z/axrAQAAgHbz2GPJihXP//iVVyZTpiRPPlm9bcnq1Vv+PDBwBx2UjB6d/PrXyUknDXyfMWOSsWMblwsAAABoimaWgDakGjfWt5VrejatG7e12caNG3PnnXc2IhfAf1qzZo17C9Bw7i1AM7i3dLZJz/q43f5d77ZqVdZdddUWH+tZvTp7/Pa3efKkk/LkN77xvHuMOfXUrFiyZMAZxqxaNajnt8oeQ51h3bp1WfKsa1vh16ERe7RChkbsMXL58jyyatWAnz/+oIMycu7cLN/K779tZnj1q/PIaH+Hj/7z5xagGdxbgGZwbwE6TTNLQE8mGZtk1Fau2fzYNv+637BhwzJp0rO/LQowOHfeead7C9Bw7i1AM7i3dJe2+3e9eHGy115bfmzevKSvL7sce2x2eb5rkmT06Oy0tce3ZbDPb5U9hjjDkiVLstezr22FX4dG7NEKGRqxx7hxGTd+/MCf//KXJ1//evbaffdk+PAyGeg6/twCNIN7C9AM7i1AM8ybN6/Yaw9r4t7LN60v3so14zaty5qYAwAAAChlwYJqHNEBB5ROAt3pqKOSNWuSpUtLJwEAAACarJkloM3npr1kK9ccsGm9q4k5AAAAgBL6+qoS0KRJAz+BBBico46q1sWLy+YAAAAAmq6ZJaCbNq3Hb+nBWq22T5L9N304p4k5AAAAgBIeeih5/PHk4INLJ4HuNXFistNOSkAAAADQBZpZArpi0/qKWq1W28Lj79y0Xlev1+9tYg4AAACghAULqnXy5LI5oJsNG1b9HlQCAgAAgI7XtBJQvV6/O8m3kgxP8oNarXbg5sdqtdq5Sf7npg//v2ZlAAAAAAr63e+SvfdOxo4tnQS625QpyQMPJBs2lE4CAAAANNGIJu9/YZIpSQ5J8u+1Wu32JGOTjN/0+N/V6/XZTc4AAAAADLW1a5O7705OPrl0EuDQQ5N165IHH0z23790GgAAAKBJmjkOLPV6/Q9JjkvysSR3JZmU5MVJrkvy+nq9/qlmvj4AAABQyF13JevXGwUGreDII6t10aKyOQAAAICmGtRJQPV6/YB+XLMyyUc3vQEAAADdYMGCZIcdkgMP3Pa1QHPtu2/ywhcmCxcmr3hF6TQAAABAkzT1JCAAAACgSy1YkNRqyciRpZMAPT1Jb6+TgAAAAKDDKQEBAAAAjfXII8myZcnBB5dOAmw2YUKyfHnyH/9ROgkAAADQJEpAAAAAQGPNn1+thx5aNgfwtN7eal24sGwOAAAAoGmUgAAAAIDG6etLbryxKhzstlvpNMBm++2XjBhhJBgAAAB0MCUgAAAAoHHuvz9ZsiQ57rjSSYBnGjkyGT/eSUAAAADQwZSAAAAAgMa58cbqtJGpU0snAZ6ttze5775k3brSSQAAAIAmUAICAAAAGmPDhuTmm5PDDkt22ql0GuDZenuT9eurIhAAAADQcZSAAAAAgMZYsCB54gmjwKBVTZhQrUaCAQAAQEdSAgIAAAAaY+7cZJddksmTSycBtmTMmGTcOCUgAAAA6FBKQAAAAMDgrVyZ3HprcvTRyfDhpdMAz6e3N1m0KOnrK50EAAAAaDAlIAAAAGDw5s1L1q9Pjj++dBJga3p7kxUrkj/8oXQSAAAAoMFGlA4AAAAAdIC5c5O990722690Eugs69cnixcPbo/Vq59+f8KEal24sBoNBgAAAHQMJSAAAABgcO69tyoUvPa1SU9P6TTQWVaurEp2g3HccU+/v88+yQteUP2ePfbYwe0LAAAAtBTjwAAAAIDB+cEPqvLPMceUTgJsy7Bh1WlAixaVTgIAAAA0mBIQAAAAMHAbN1YloIMOSsaOLZ0G6I8JE5IHHkjWrCmdBAAAAGggJSAAAABg4G64oSoTPHPcENDaenuTvr7knntKJwEAAAAaSAkIAAAAGLiZM5OddkqOOKJ0EqC/XvKSaoSfkWAAAADQUZSAAAAAgIFZvTr57neTV70qecELSqcB+mv06GSvvZKFC0snAQAAABpICQgAAAAYmB/9KFmxInnta0snAbZXb291EtDGjaWTAAAAAA2iBAQAAAAMzMyZyX77JccdVzoJsL16e6vTvJYuLZ0EAAAAaBAlIAAAAGD7LV2aXHNN8sY3JsN8ewHazoQJ1WokGAAAAHQM36UDAAAAtt+3v51s2FCVgID2s/vuyc47KwEBAABAB1ECAgAAALbfzJnJMcckBx1UOgkwED091WlAixaVTgIAAAA0iBIQAAAAsH1uuy255ZbkvPNKJwEGo7c3efjh5MknSycBAAAAGkAJCAAAANg+3/xmMnJkctZZpZMAgzFhQrU6DQgAAAA6ghIQAAAA0H/r1yezZiWnn56MG1c6DTAYBxyQDBuWLFxYOgkAAADQAEpAAAAAQP/Nnp0sXWoUGHSCHXZI9t/fSUAAAADQIZSAAAAAgP6bOTN50YuS004rnQRohAkTknvuSTZsKJ0EAAAAGCQlIAAAAKB/VqxIfvjD5A1vSF7wgtJpgEbo7U3WrUvuv790EgAAAGCQlIAAAACA/vne95I1a4wCg07S21utRoIBAABA21MCAgAAAPpn5sxk4sTkmGNKJwEaZezY6m3hwtJJAAAAgEFSAgIAAAC27d57k+uuS84/P+npKZ0GaKTeXiUgAAAA6ABKQAAAAMC2zZpVreeeWzYH0Hi9vcljjyWPPlo6CQAAADAISkAAAADA1vX1VaPATj452X//0mmARpswoVoXLSqbAwAAABgUJSAAAABg6266Kbn77uS880onAZphv/2SkSONBAMAAIA2pwQEAAAAbN3MmcmOOyave13pJEAzDB+evOQlTgICAACANqcEBAAAADy/tWuT73wnee1rk112KZ0GaJYJE5L77kueeqp0EgAAAGCAlIAAAACA5/eTnySPPWYUGHS6CROSjRuTxYtLJwEAAAAGSAkIAAAAeH4zZyZ77ZVMm1Y6CdBMvb3VunBh2RwAAADAgCkBAQAAAFu2fHl1EtC55ybDh5dOAzTTzjsne+yRLFpUOgkAAAAwQEpAAAAAwJZ9+9vJ+vVGgUG3mDChOgmor690EgAAAGAAlIAAAACALfvGN5IjjkgOOaR0EmAo9PYmTz6ZLFtWOgkAAAAwAEpAAAAAwHPdemsyf37ylreUTgIMld7eajUSDAAAANqSEhAAAADwXJddluywQ3L22aWTAENlzz2THXesRoIBAAAAbUcJCAAAAPivnnoqufzy5Iwzkhe9qHQaYKgMG5ZMmKAEBAAAAG1KCQgAAAD4r666Klm+3Cgw6Ea9vcmSJcmqVaWTAAAAANtJCQgAAAD4ry69NNlnn+SVryydBBhqEyYkfX3JPfeUTgIAAABsJyUgAAAA4GlLliQ/+1ly3nnJ8OGl0wBD7SUvSXp6kkWLSicBAAAAtpMSEAAAAPC0b34z2bgxedObSicBShg1Ktl332ThwtJJAAAAgO2kBAQAAABU+vqSyy5LXvayZOLE0mmAUiZMqMaBbdxYOgkAAACwHZSAAAAAgMrcucm//3vy5jeXTgKU1NubrFmTPPRQ6SQAAADAdlACAgAAACqXXZaMHp3MmFE6CVDShAnVaiQYAAAAtBUlIAAAACBZtSr5zneqAtAuu5ROA5Q0blwyZkyyaFHpJAAAAMB2GFE6AAAAADAIjz2WrFgxuD3GjEmuuip54onkLW9pTC6gffX0VKcBOQkIAAAA2ooSEAAAALSzFSuSa64Z3B6nnlqNAuvtTV7+8sbkAtpbb29yyy2DLxkCAAAAQ8Y4MAAAAOh299+f/OpXyZveVJ0AAtDbW61GggEAAEDbUAICAACAbnfFFVX55/zzSycBWsX++ycjRhgJBgAAAG1ECQgAAAC62caNyfe/n7zylcl++5VOA7SKkSOrIpASEAAAALQNJSAAAADoZvV68uCDyZvfXDoJ0Gp6e5PFi5O1a0snAQAAAPpBCQgAAAC62Zw5yZgxyZ/9WekkQKuZMCFZvz5ZsKB0EgAAAKAflIAAAACgW61alfz2t8kZZySjRpVOA7Sa3t5q/c1vyuYAAAAA+kUJCAAAALrVb36TrFuXzJhROgnQil74wmSPPaoTwwAAAICWpwQEAAAA3WrOnGTvvZNDDy2dBGhVkyYlN92UPPVU6SQAAADANigBAQAAQDd66KHknnuSE05IenpKpwFa1aRJyerVVREIAAAAaGlKQAAAANCN5sxJhg1Ljj22dBKglU2cWN0rZs8unQQAAADYBiUgAAAA6DYbNlSnekyZkowZUzoN0MpGj65GBioBAQAAQMtTAgIAAIBuc8cdyYoV1SgwgG152cuq4uCKFaWTAAAAAFuhBAQAAADdZs6c6gSgQw4pnQRoByeeWJ0gdv31pZMAAAAAW6EEBAAAAN1kxYrkttuSY49Nhg8vnQZoB0cemYwaZSQYAAAAtDglIAAAAOgmN92UbNxoFBjQf6NGJS9/uRIQAAAAtDglIAAAAOgWfX3VKLADDkj23rt0GqCdTJ+eLFiQLF1aOgkAAADwPJSAAAAAoFssXpw89FBy4omlkwDtZvr0ar322rI5AAAAgOelBAQAAADdYs6cZOTI5OijSycB2s3hhycvepGRYAAAANDClIAAAACgG6xbl9x8c3LEEcmOO5ZOA7SbYcOSU06pTgLq6yudBgAAANgCJSAAAADoBrfckqxalZxwQukkQLuaPj25//7k7rtLJwEAAAC2QAkIAAAAusGcOdUon1qtdBKgXU2bVq1GggEAAEBLUgICAACATvfoo8mddybHH1+N9AEYiN7eZPx4JSAAAABoUb7zBwAAAJ3uxhuTvj6jwIDB6empRoL96lfJhg2l0wAAAADPogQEAAAAnayvL5k7N5k4MRk3rnQaoN1Nn548/ngyf37pJAAAAMCzKAEBAABAJ7v//mTZsuTYY0snATrBKadUq5FgAAAA0HKUgAAAAKCTzZuXDBuWHH546SRAJ9h992TKlOTaa0snAQAAAJ5FCQgAAAA6VV9fVQKq1ZKddy6dBugU06cnv/51snp16SQAAADAMygBAQAAQKd64IHkkUeSqVNLJwE6ybRpydq1yQ03lE4CAAAAPIMSEAAAAHSqzaPAjjiidBKgk5x0UjJiRDJ7dukkAAAAwDMoAQEAAEAnMgoMaJadd06OPz659trSSQAAAIBnUAICAACATvTAA8myZcmRR5ZOAnSi6dOrouGjj5ZOAgAAAGyiBAQAAACdaN68pKcnOfzw0kmATjRtWnXi2K9+VToJAAAAsIkSEAAAAHSavr5k/vxk4sRkzJjSaYBOdMwx1VgwI8EAAACgZSgBAQAAQKd56KHk4YeTqVNLJwE61ciRyStekcyeXToJAAAAsIkSEAAAAHSazaPAjjiidBKgk02bltx9d7J4cekkAAAAQJSAAAAAoLP09VUloJe+1CgwoLmmT69WI8EAAACgJSgBAQAAQCd56KFk6VKjwIDmmzw52WMPJSAAAABoEUpAAAAA0EmMAgOGSk9PdRrQ7NnVKWQAAABAUUpAAAAA0Enmz69Ggb3whaWTAN1g2rRk2bLkjjtKJwEAAICupwQEAAAAneKhh5IlS5IjjyydBOgW06ZVq5FgAAAAUJwSEAAAAHSKzaPAlICAobL//snEidVIMAAAAKCoEaUDAAAAQNd67LFkxYrnfn7x4v7vsXr10+/Pn5/09hoFBgytadOSmTOTdeuSkSNLpwEAAICupQQEAAAApaxYkVxzzXM/v6XPPZ/jjqvWJUuqcWBnndWYbAD9NX168tWvJjfdlLzsZaXTAAAAQNcyDgwAAAA6wfz5RoEBZZx8cnX/ufba0kkAAACgqykBAQAAQCeYN68aBbbrrqWTAN1m7NjkqKOS2bNLJwEAAICupgQEAAAA7W7p0uTBB50CBJQzbVoyd27y5JOlkwAAAEDXUgICAACAdjdvXrUqAQGlTJ+erF+fXH996SQAAADQtZSAAAAAoN3Nn1+NAhs7tnQSoFudeGIyapSRYAAAAFCQEhAAAAC0s3vvTR54wClAQFmjRlVFICUgAAAAKEYJCAAAANrZ5h+4T51aNgfA9OnJ7bcnDz9cOgkAAAB0JSUgAAAAaGc//3kyYYJRYEB506dX6y9/WTYHAAAAdCklIAAAAGhXy5Yl9bpRYEBrOOKIqpBoJBgAAAAUoQQEAAAA7WrevGo1CgxoBcOHJyefXJWA+vpKpwEAAICuowQEAAAA7WrevOTQQ5MXvah0EoDK9OnJffclCxeWTgIAAABdRwkIAAAA2tEjjyT335+88pWlkwA8bfr0ajUSDAAAAIacEhAAAAC0o82jwJSAgFZy4IHJfvspAQEAAEABSkAAAADQjubNSw44INl779JJAJ7W01OdBvTLXyYbNpROAwAAAF1FCQgAAADazSOPJPfdlxx5ZOkkAM81fXry2GPJLbeUTgIAAABdRQkIAAAA2s38+dU6dWrZHABbMm1atRoJBgAAAENKCQgAAADazfz5yfjxybhxpZMAPNceeySHHJL8/OelkwAAAEBXUQICAACAdrJ8eXLvvU4BAlrbn/5pct111fhCAAAAYEgoAQEAAEA72TwK7Mgjy+YA2Jozz0w2bEh++MPSSQAAAKBrjCgdAAAAANgO8+Yl+++f7LZb4/Zcvz5ZvHjgz1+9unFZgM4wZUoycWLy3e8mb3976TQAAADQFZSAAAAAoF384Q/VKLDXvKax+65cmcydO/DnH3dc47IAnaGnJ5kxI7noomokWCOLiwAAAMAWGQcGAAAA7WLzKLCpU8vmAOiPM89MNm5MfvCD0kkAAACgKygBAQAAQLuYNy/Zbz8nagDt4dBDk1qtGgkGAAAANJ0SEAAAALSDRx9N7rknOfLI0kkA+mfzSLB/+Zdk2bLSaQAAAKDjKQEBAABAO7j11mpVAgLaiZFgAAAAMGSUgAAAAKAd3HJLsuee1RtAuzjkkOSgg4wEAwAAgCGgBAQAAACtbtWq5K67ksMOK50EYPtsHgl23XXJww+XTgMAAAAdTQkIAAAAWt0dd1TjdJSAgHZkJBgAAAAMCSUgAAAAaHW33JKMGZO85CWlkwBsv8mTk0mTjAQDAACAJlMCAgAAgFa2bl2yYEEyZUoyzP/GA21o80iw669Pli4tnQYAAAA6lu8eAgAAQCu7665kzRqjwID2ZiQYAAAANJ0SEAAAALSyW29NdtghOeig0kkABm7y5OTgg40EAwAAgCZSAgIAAIBWtXFjVQKaPLkqAgG0MyPBAAAAoKmUgAAAAKBV3Xdf8vjjRoEBnWHGjKSvL/n+90snAQAAgI6kBAQAAACt6pZbkmHDkkMPLZ0EYPAmT67ejAQDAACAplACAgAAgFZ1663JgQcmO+9cOglAY8yYkfzrvyZLlpROAgAAAB1HCQgAAABa0SOPJA89ZBQY0FmMBAMAAICmUQICAACAVnTrrdWqBAR0koMPTg45xEgwAAAAaAIlIAAAAGhFt96a7L13sttupZMANNaMGcmvf12ddgYAAAA0jBIQAAAAtJonn0zuvjs5/PDSSQAaz0gwAAAAaAolIAAAAGg1t99e/YDcKDCgE02alBx6qJFgAAAA0GBKQAAAANBqbrkl2XXXZPz40kkAmmPGjOSGG5IHHyydBAAAADrGiGa/QK1WuzfJtr5rObZerz/e7CwAAADQFn73u+T445OentJJAJpjxozkwx+uRoJdeGHpNAAAANARmloCqtVqL0xVANqQZO5WLl3fzBwAAADQVp56yigwoLMddFAyZUo1EkwJCAAAABqi2ScBbf6O5d31ev1lTX4tAAAA6AyjRiUTJ5ZOAdBcM2YkH/pQNRJsn31KpwEAAIC2N6zJ+28uAd3e5NcBAACAzjF5cjJyZOkUAM01Y0a1fu97ZXMAAABAhxiqEtAdTX4dAAAA6ByHH146AUDz1WrV6MPvfrd0EgAAAOgITgICAACAVnPIIaUTAAyNGTOSOXOSBx4onQQAAADa3ohmbVyr1YYnmbzpw4dqtdpfJnl5khcmeTDJT5JcUa/XNzYrAwAAALSl0aNLJwAYGjNmJB/8YDUS7H/8j9JpAAAAoK018ySgiUl23PT+L5L8rySvSXJKkjcm+U6SG2u12l5NzAAAAAAAtKqJE6sRiFdcUToJAAAAtL1mloAOe8b7Nyc5KclOSV6c5NwkS5McLk2bsgAAIABJREFUk+SntVpthybmAAAAAABa1eaRYPffXzoJAAAAtLWmjQNLcl+Si5NsSPLXzxj7tSrJ5bVa7eYkv01yeJK3Jvnq1jbbuHFj7rzzzibGBbrRmjVr3FuAhnNvAZrBvaUz7bZqVdYtWZJnH5G7ZMmSfu8xZtWqrNiO65uxhwyN22OoM6xbt+45/721wq9DI/ZohQyN2KMVMoxcvjyPrFo1qAxb3f+II3JgkocvuSSPnn9+016HoePPLUAzuLcAzeDeAnSappWA6vX6nCRztvL4XbVa7fIkb0s1JmyrJaBhw4Zl0qRJjQ0JdL0777zTvQVoOPcWoBncWzrU4sXJXs+dkr3XFj73vEaPzk7bc30z9pChcXsMcYYlS5Y897+3Vvh1aMQerZChEXu0QoZx4zJu/PjBZdiaSZOSI47IHtdfnz0+/enmvQ5Dxp9bgGZwbwGawb0FaIZ58+YVe+1mjgPrj99uWl9SNAUAAAAAUM6MGcmNNyb33Vc6CQAAALStppaAarXasFqttkM/Xn9dM3MAAAAAAC1sxoxq/d73yuYAAACANta0ElCtVrs+yVNJPreVy47ctP6uWTkAAACgpa1dWzoBQHkHHpgceWRyxRWlkwAAAEDbauZJQHckGZ7ktbVabZdnP1ir1cYnOWvTh99pYg4AAABoXb/z92IAklSnAc2dmyxeXDoJAAAAtKVmloC+kGRtkn2S/HOtVttz8wO1Wu2wJNck2SnJ9Ul+0MQcAAAA0LpuvbV0AoDWYCQYAAAADErTSkD1ev3uJOckWZPkVUkW12q122u12p1JbklSS/KbJK+p1+sbm5UDAAAAWtb69cltt5VOAdAaenuTqVONBAMAAIABauZJQKnX699PcniSf0jyUJKJSfZKcmOSdyc5vl6vP9rMDAAAANCy5s1LVq4snQKgdZx5ZnLTTUm9XjoJAAAAtJ0RzX6Ber1eT/L2Zr8OAAAAtJ1f/CIZMaI6EQiA5E1vSj70oeQrX0kuvrh0GgAAAGgrTS8BAQAAAFvQ11eVgA46KLnjjtJpAJ7f+vXJ4sWD22PMmGTs2G1ft/vuyRvekHzjG8knP1k9DwAAAOgXJSAAAAAoYcGC6ofq55yjBAS0tpUrk7lzB7fHqaf2rwSUJO9+dzJzZlUEuvDCwb0uAAAAdJFhpQMAAABAV7ryymqdMqVsDoBWc9RRyfHHVyPBNm4snQYAAADahhIQAAAAlHDllclhhyW77lo6CUDrefe7k7vvTq65pnQSAAAAaBtKQAAAADDUHnooufnm5I//uHQSgNb0utcle+2VXHxx6SQAAADQNpSAAAAAYKj96EfVqgQEsGU77JC84x3Jz36W3HVX6TQAAADQFpSAAAAAYKhdeWVy4IHVGwBbdsEFyciRySWXlE4CAAAAbUEJCAAAAIbSihXJL3+ZnHFG0tNTOg1A69pjj+Sss5LLLqvunQAAAMBWKQEBAADAULr66uSpp6oSEABbd+GFyRNPJP/3/5ZOAgAAAC1PCQgAAACG0hVXJLvvnpxwQukkAK3v6KOTY49NvvKVZOPG0mkAAACgpSkBAQAAwFB5/PHkxz9O3vCGZPjw0mkA2sOFFyZ33ZX8/OelkwAAAEBLUwICAACAofL97ydr1ybnnls6CUD7eP3rkz33TC6+uHQSAAAAaGlKQAAAADBUZs1KJk5MjjqqdBKA9rHDDsk73pH89KfJ3XeXTgMAAAAtSwkIAAAAhsL99yfXXZecc07S01M6DUB7ueCCZOTI5JJLSicBAACAlqUEBAAAAEPh299O+vqqEhAA22fPPZMzz0wuvTR54onSaQAAAKAlKQEBAADAUJg1Kzn++KS3t3QSgPb07ndXBaCZM0snAQAAgJakBAQAAADNdtttye23J+eeWzoJQPs69tjkmGOSiy9ONm4snQYAAABajhIQAAAANNusWcmIEdUoGwAG7t3vTur1ZPbs0kkAAACg5SgBAQAAQDNt2JB861vJq16VjBtXOg1Ae5sxI9ljj+TLXy6dBAAAAFqOEhAAAAA003XXJQ8+mJxzTukkAO3vBS9ILrgg+elPk9//vnQaAAAAaClKQAAAANBMl1+e7LJL8id/UjoJQGd4xzuS4cOTSy4pnQQAAABaihIQAAAANMvq1cn3vpe87nXJ6NGl0wB0hr32qsaCXXpp8uSTpdMAAABAyxhROgAAAAB0rKuuSlasSM49t3QSgLLWr08WLx7cHsOHJxs2VO/PmJF8+9vJF7+YvPGN/Xv+mDHJ2LGDywAAAAAtTAkIAAAAmmXWrGTvvZNXvKJ0EoCyVq5M5s4d3B7HHff0Hn19yfjx1Uiw3XZLenq2/fxTT1UCAgAAoKMZBwYAAADNsHx58tOfJmefXZ1eAUDj9PQkp5ySLF2a3Hln6TQAAADQEpSAAAAAoBmuuKIaf3POOaWTAHSmqVOTXXZJfvWr0kkAAACgJSgBAQAAQDPMmpVMnpwcdljpJACdaeTI5KSTkttvTx55pHQaAAAAKE4JCAAAABpt0aJkzpzk3HOrkTUANMdJJ1X3WacBAQAAgBIQAAAANNy3vlWtZ59dNgdAp9t112os2Jw5yZo1pdMAAABAUUpAAAAA0Eh9fdUosD/6o2T//UunAeh8J5+crF6d3HRT6SQAAABQlBIQAAAANNK8eUm9Xo0CA6D5JkyoSpe/+lVVxAQAAIAupQQEAAAAjTRrVrLDDsnrX186CUB36OlJTjklWbIkufPO0mkAAACgGCUgAAAAaJT165Nvfzt59auTXXctnQagexx1VHXfveoqpwEBAADQtZSAAAAAoFFmz06WLTMKDGCojRyZnHZasnBhsmBB6TQAAABQhBIQAAAANMqsWdVJFKedVjoJQPc58cTkxS9OfvQjpwEBAADQlZSAAAAAoBGefDL54Q+TM89MXvCC0mkAus+IEcnppyeLFye33lo6DQAAAAw5JSAAAABohCuvTFatMgoMoKTjjkt23z358Y+TjRtLpwEAAIAhpQQEAAAAjTBrVjJ+fDWOBoAyhg9PXv3q5IEHkt/+tnQaAAAAGFJKQAAAADBYDz+c/PznydlnJ8P8rzZAUUcfney1l9OAAAAA6Dq+MwkAAACD9Z3vVD9oNgoMoLxhw5I/+ZNkyZLk3/6tdBoAAAAYMkpAAAAAMFizZiVHHJEcfHDpJAAk1T15332Tn/wk2bChdBoAAAAYEkpAAAAAMBj1evKb3zgFCKCVDBuW/OmfJsuWJTfeWDoNAAAADAklIAAAABiMyy+vftj8hjeUTgLAM02ZkhxwQPLTnybr15dOAwAAAE2nBAQAAAAD1ddXjQKbNi3Ze+/SaQB4pp6e6jSgP/whueGG0mkAAACg6ZSAAAAAYKBuvDG5557knHNKJwFgSw4+OOntrU4DWrOmdBoAAABoKiUgAAAAGKhZs5Idd0xe85rSSQDYkp6e5Iwzkscfr8Y3AgAAQAdTAgIAAICBeOqp5J//ufrh8pgxpdMA8Hxqtertq19NVq4snQYAAACaRgkIAAAABuLqq5NHH03OPbd0EgC25YwzkuXLk698pXQSAAAAaBolIAAAABiIb34zGTcu+eM/Lp0EgG3p7U1e8YrkM59JVqwonQYAAACaQgkIAAAAtteCBckPfpCcf34ycmTpNAD0x1/9VXWC25e+VDoJAAAANIUSEAAAAGyv978/2XnnagWgPUyZUo0F+/znk8ceK50GAAAAGk4JCAAAALbH9dcnV11VFYDGjSudBoDt8fGPJ//xH1URCAAAADqMEhAAAAD0V19f8r73Jfvsk7znPaXTALC9pkxJzjyzGgn2yCOl0wAAAEBDKQEBAABAf33/+8lNNyUf+1gyenTpNAAMxEc/mqxalXzmM6WTAAAAQEMpAQEAAEB/rFuXfOADyeTJyfnnl04DwEBNmpScfXZyySXJ0qWl0wAAAEDDKAEBAABAf/yf/5P8/vfJpz+djBhROg0Ag/GRjyRPPZVcdFHpJAAAANAwSkAAAACwLU88UY0AO+mk5PTTS6cBYLAOPDB505uSr30tuf/+0mkAAACgIZSAAAAAYFs+97nkkUeSz3wm6ekpnQaARvjQh5K+vuSTnyydBAAAABpCCQgAAAC2ZsmS5POfT2bMSI49tnQaABpl/PjkbW9L/umfknvuKZ0GAAAABk0JCAAAALbmYx9L1q5NPvWp0kkAaLS//dtk+PDqVCAAAABoc0pAAAAA8Hzq9eQf/zG54ILkwANLpwGg0fbZJ3nve5PLL09mzy6dBgAAAAZFCQgAAACezwc+kOy4Y/LhD5dOAkCzfPCDyUtfWhU+V60qnQYAAAAGTAkIAAAAtmTOnOSHP0ze975k991LpwGgWUaNSr7+9WTRouTjHy+dBgAAAAZMCQgAAACera+vKv/suWfyV39VOg0AzXbyyclb3pJ87nPJLbeUTgMAAAADMqJ0AAAAAGg5V16Z3HBD8rWvJTvt9PzXPfZYsmLFwF9n9eqBPxeAxvrsZ5Orrkre9rZk7txk+PDSibZssF97kmTMmGTs2MbkAQAAoGUoAQEAAMAzrV+ffOADSa2WvPWtW792xYrkmmsG/lrHHTfw5wLQWC96UfKlLyV//ufJl7+c/OVflk60ZYP92pMkp56qBAQAANCBjAMDAACAZ7r00uTf/z256KJkhL87A9BVzjorOe205IMfTO69t3QaAAAA2C5KQAAAALDZypXJRz6SnHBC8md/VjoNAEOtpyf56ler9V3vSvr6SicCAACAflMCAgAAgM2+8IVk6dLks5+tfgAMQPfZf//kk59Mfvaz5DvfKZ0GAAAA+k0JCAAAAJJk2bLk7/++OgHohBNKpwGgpP/+35Ojj07e857k0UdLpwEAAIB+UQICAACAJPnEJ5LVq5OLLiqdBIDShg9P/uEfqgLQe99bOg0AAAD0ixIQAAAA/P73yde+lvzFXyQHHVQ6DQCt4LDDkr/5m+Syy5Jf/rJ0GgAAANgmJSAAAAD4u79Ldtgh+chHSicBoJV8+MNJb29ywQXVaXEAAADQwpSAAAAA6G7/9m/Jd7+b/PVfJ3vtVToNAK1kxx2Tr3+9OjHuE58onQYAAAC2SgkIAACA7tXXl7zvfcluu1UjXwDg2aZNS970puSzn01uu610GgAAAHheSkAAAAB0p76+6vSf665LPvrRZJddSicCoFV97nPJ2LHJX/xFsmFD6TQAAACwRUpAAAAAdJ++vuQ970m+8IXkwguTd76zdCIAWtmLX5x88YvJzTcnl1xSOg0AAABskRIQAAAA3WXjxuRd70ouvrg6CeiLX0x6ekqnAqDV/fmfJ//tvyV/+7fJffeVTgMAAADPoQQEAABA99i4MXn725OvfS15//uTz35WAQiA/unpSb761eo0uXe9q1oBAACghSgBAQAA0B02bEje/Obkn/4p+fCHk099SgEIgO1zwAHJJz6R/OQnyRVXlE4DAAAA/4USEAAAAJ1v/frkvPOSmTOTj388+djHFIAAGJgLL0ymTq3Wxx4rnQYAAAD+kxIQAAAAnW3duuTss5NvfSu56KLkQx8qnQiAdjZiRPKP/5gsX568972l0wAAAMB/UgICAACgcz31VHLWWdXIls99Lnn/+0snAqATHH548jd/k1x6afL5z5dOAwAAAEmSEaUDAAAAQFOsXZvMmJH8+MfJl75UjW0BgEb5xCeShQur04BGj07e+c7SiQAAAOhySkAAAAB0njVrkte+NvnZz5L//b/9YBaAxhsxIpk1K1m9OnnXu6oi0Pnnl04FAABAF1MCAgAAaCePPZasWDG4PcaMScaObUyegRrsP8fw4cmGDVt+bPXq5O1vT3796+TTn05OOy1ZvPi517XCrwMAQ2f9+i1/Pdgez/7ascMO1cjJV786ectbqiLQjBmDew0AAAAYICUgAACAdrJiRXLNNYPb49RTy5dfBvvPcdxxydy5z/382rXJJZckd91VncYwduzzv04r/DoAMHRWrtzy147tsaWvHaNGJVdeWT129tnJjjtWpSAAAAAYYsNKBwAAAICGWLMm+fKXqwLQm9+cHH986UQAdIuddkp+8pPk8MOT178+mT27dCIAAAC6kBIQAAAA7W/lyqoAtGhR8ta3JsceWzoRAN3mhS9Mrr46eelLkzPOqMZSAgAAwBBSAgIAAKB9rVtXnbbwoQ8l99yTvO1tydFHl04FQLd68Yurr0v77pucfnrym9+UTgQAAEAXGVE6AAAAAGy3vr7k5puT//f/kuXLk0mTkte9Ltlvv9LJAOh2e+yRXHtt8vKXJ6eemvzLvySHHlo6FQAAAF1ACQgAAID2ctdd1eivBQuSffZJLrwwmTy5dCoAeNq++z5dBHrlK5Prr08mTiydCgAAgA6nBAQAAEB7WLo0+cEPkltvTXbfPTnvvOT445NhJl0D0IImTKiKQCedlEyblvzrvyYHHFA6FQAAAB3Md0oBAABobStWJJdfnnzsY0m9npxxRvKjHyUnnqgABEBrO+ig5Be/SFauTE45JXnwwdKJAAAA6GBOAgIAAKA1rV2bzJ6dXHNNsm5ddZLC6acnY8YkO+5YOh0A9M9hhyVXX51Mn169XXdddaIdAAD8/+zdeZhcRaH38e9k3xOyQEIghAQsguwEBFlFEFAQVFAUlHC9V0Bw4SIiriAqghvygutFvaIgICKKC5d9E1BWLyDFHpawhASyQPaZ9486fedMp3umZ6Z7unvy/TzPec7S51TXdJJKzenfqZKkKjMEJEmSJElqLK2t8Le/pdF+Fi2C7beH97wHNtig3jWTJKlndt4Z/vQn2H9/2G8/uPFGGD++3rWSJEmSJPUzhoAkSZIkSY1hzRp44AH44x9h3jzYdFP42Mdgs83qXTNJknpvjz3gqqvgoIPgwAPT/3eOCCRJkiRJqiJDQJIkSZKk+nrtNbjttrS8+ipMmpTCPzvsAC0t9a6dJEnVs99+cPnlcNhhEAJ87Wtw3HEwcGC9ayZJkiRJ6gcMAUmSJEmS+l5rK/zrX3DzzWn0n9ZW2HJLOOII2HprvwyVJPVf7353+r/vE5+AE0+ECy+ECy6AXXetd80kSZIkSU3OEJAkSZIkqe8sXAi/+AWcfz489RSMHAn77pumSHFKFEnSumLWLLj2Wvjtb+Gkk+Ctb4VjjoFvftP/DyVJkiRJPTag3hWQJEmSJPVzbW1w110wZw5MnQonnwzjx6cvO88+G973Pr/wlCSte1pa4PDD4ZFH4LOfhYsuSlOEXXABrFlT79pJkiRJkpqQISBJkiRJUm0sXQo/+QnsuCPssgtccUUKAj3wQNreZRcYPLjetZQkqb5GjUqh2H/+M/2feeKJsNNOcMcd9a6ZJEmSJKnJGAKSJEmSJFVPayvcfjuccEIa9efYY2H1avjBD2DePPjhD2GbbepdS0mSGk9hirBLL4WXX05ThP3bv6VtSZIkSZIqYAhIkiRJktQ7bW1wzz1wyikwfTrsvjtceCEcfDDcdlsa+ef442H06HrXVJKkxtbSAu9//9pThP3gB04RJkmSJEnqkiEgSZIkSVLPPPQQfOlL8KY3wezZcO65aZSfiy5Koxb86lew227pC01JklS5/BRhO+yQRthzijBJkiRJUhcG1bsCkiRJkqQm8thjaZqS3/wmhYAGDIB99oHPfQ7e8x4YP77eNZQkqf+YNQuuuw4uvxxOOilNEXbooSkYtMEG9a6dJEmSJKnBGAKSJEmSJHXumWfgsstS8Oeee9Kx3XeH88+Hww7zS0hJkmqpMEXYgQfCN76RRt77wx9g113hXe+CCRPqXUNJkiRJUoMwBCRJkiRJ65rVq2Hu3M7Pefll+POf4Y9/bA/+bLstfOEL8IEPwNZb176etVbJ59CVZcuqUxdJUnPo7f8dY8bAeuv17NrRo+Gss+C9700j8N1yC9x5ZwrmHnhgz8uVJEmSJPUbhoAkSZIkaV3z+uvpS8NiS5fCfffBP/4Bjz4KbW0wdSoccgjstBNMmpTOGzOmb+tbK+U+h+7YZZfq1EWS1Bx6+3/H/vv3Pqyz/vopkLvffvCXv8Ctt8Ltt8Nee8EBB/Sf/6clSZIkSd1mCEiSJEmS1mXLlsH998Pdd8PDD0Nra/py8Z3vhNmzYcMN611DSZJUyvjxcOSR8I53wJ/+BDfckAJB++yTjo0cWe8aSpIkSZL6mCEgSZIkSVrXLFuWQj//+Ac8+GCa2mT8eNh33zTiz8YbQ0tLvWspSZIqMWkSzJmTRgG6+mq45hq46ab0//q++8Lw4fWuoSRJkiSpjxgCkiRJkqR1wapV8NBDKfzz4IMpCDR2LOy5ZxrxZ8YMgz+SJDWzyZPh3/8dDjwQ/vjHFAi64YY0Bdnb3gZDh9a7hpIkSZKkGjMEJEmSJEn92bPPws03p/DPsmVpapB3vQumTYPNN4cBA+pdQ0mSVE1Tp8Jxx8HcufCHP8CVV8J116WpPvfe2//7JUmSJKkfMwQkSZIkSf3N6tVw771pKpAnnoDBg2HHHdNUX7NmwW67wZ131ruWkiSpljbZBD7xidQXuOoquPTSNBXo0UfXu2aSJEmSpBoxBCRJkiRJ/cWrr8Itt8Btt8HixTBpEhx2GLz1rWkEIEmStO6ZORNOOikFgH7zGzjzTFi+PK0HDqx37SRJkiRJVWQISJIkSZKaWVsbPPJImvLrgQfS/lZbpek+ttzSKT8kSRK0tMDOO0MIcPHFcNZZcP318POfp/6CJEmSJKlfMAQkSZIkSc1o2TK4444U/nnxxTTSz777wl57wcSJ9a6dJElqRGPHwnHHwapVcPrpsP32aX3KKTDIW8WSJEmS1Oz8zU6SJEmSmkmM8Otfw113wYoVMH06zJkDs2fD4MH1rp0kSWp0LS1w8MHw/vfDiSfC5z8Pv/tdGhVoq63qXTtJkiRJUi8YApIkSZKkRrdmDaOvuw6OPz6N/DN4cAr97L13CgFJkiR11/rrw2WXweWXwwknwA47wJe/DKeearBYkiRJkpqUISBJkiRJalRLlsDPfgbnncdGTz4Jm2wCp52WpvsaNaretZMkSf3B4YenYPEnPwlf+lIaFegXv4Bttql3zSRJkiRJ3TSg3hWQJEmSJBV5+mk4+WTYaCP49Kdh8mSe+9734PHH4dhjDQBJkqTqmjQJLrkErrgCnn8edtwRzjgDVq6sd80kSZIkSd1gCEiSJEmSGkFbG/ztb+lp/Jkz4fvfh3e+E+66C26/nSX77w+DHMxVkiTV0HvfCw8/DB/4AJx+Ouy8M9x3X71rJUmSJEmqkCEgSZIkSaqnVavgN7+BXXaB3XaD666Dz3wGnnoqPZG/8871rqEkSVqXTJgAv/oVXHUVvPRS6ouccUbqs0iSJEmSGpohIEmSJEmqh1dfhXPOgRkz4IMfhIUL4fzz4dln4eyzYeON611DSZK0Lnv3u+Ghh9pHBdptN4ix3rWSJEmSJHXCEJAkSZIk9ZW2Nrj3XjjxxBTyOfVU2Hxz+MMf0pdqJ5wAo0bVu5aSJEnJ+PFpVKDLLoMnnoDtt0+h5dbWetdMkiRJklSCISBJkiRJqrWnnoKvfx223BJ23BF+8hM47DC47z644QY4+GAY4K9nkiSpQR1+ODz4IOy9N3ziE3DAAfDcc/WulSRJkiSpiHeZJUmSJKkWXnkFfvCDNHXGjBnwxS/CpEnwox/BCy/AL34B221X71pKkiRVZsoU+NOfUl/m9tth663h4ovTSIeSJEmSpIZgCEiSJEmSquX11+GSS+Cgg9IXZSecAIsXw1lnwdNPwy23wLHHwoQJ9a6pJElS97W0pL7MAw/ArFlw5JFwxBGwYEG9ayZJkiRJAgbVuwIq8uqr6UuC3hgzBtZbrzr1kSRJUs9Vo283cCCsWVPfMqrRv2yEfm6t/jxWr4bbboOrroJrroE33kgBoI9+FA49NH1Blq9Df+irr14Nc+f2roxly6pTF0mSmkmj/B/a23pMmJDCzd/6FnzlK3DrrXDhhXDggb2vW19qhD6qGkt/+TvRX36ORuBnKUmSmowhoEazeHH64qA39t/fDqUkSVIjqEbfbpdd4M4761tGNfqXjdDPreafx/Ll8NRT6Sn4u++GJUtgxAjYYQd4y1tgs81gwAB45pm0VOtnaBSvv16dv5eSJK1rGuX/0N7Wo9CnOe20FPw56ih45zvhuONSMKhZNEIfVY2lv/yd6C8/RyPws5QkSU3GEJAkSZIkdeW11+CJJ+Dmm9OoP889B62tMGgQbLNNCv68+c0weHC9aypJktS3ttsuhaK/9CX4znfg2msZfuaZHUdDlCRJkiT1CUNAkiRJkpTX2govvgiPP56CP48/Dq+8kl4bNgymTYMDDkij/cyYAcOH17e+kiRJ9TZsWBoB6KCD4Oij2eSoo+DBB9NUYUOG1Lt2kiRJkrTOMAQkSZIkad22ahXMnZvCPo8/Dk8+mabIABg9OoV99t47rQ87DO65p67VlSRJalh77QX//CeLjjmGcd/4Blx0EXzmM/Dv/56mTpUkSZIk1ZQhIEmSJKk/aG2FlSthxYq1l6VL4eGH01RVhWXIkLX3Bw1K6wED6v3TVFdrKzz/PNx1F9xxRxrVJ78sWgRtbencDTZIU1psthnMnAnrrw8tLe1lOd2XJElS58aM4YWvfY1xxx0HZ54Jn/pU+/qEE2C99epdQ0mSJEnqtwwBSZIkSY2qtRWeew4eeABeeAHmzUuBlXzAZ+VKWL48jWZTLQMHdgwHfe97MGECjB2bljFjOq7LHRs5EoYOrU2oqLU1/dxvvJGW11+HJUvSiD5PPZVG83nqqbTMnZs+p4KWFhg3DiZOhFmz0s+28cYp9DN6dPXrKkmStC7ab7+03HYbnHUWfOlLcM45cNxxcNJJMGVKvWsoSZIkSf2OISBJkiSp3lpbYeHC9qBPYXnxxY7hlfXWg/HjYfjwFLIZNixaKFOXAAAgAElEQVSFbIYMSetyy047pZGAVq1qX1aurHx/zJi0fuklePRRWLy4PYxUiUKYqKUlbQ8a1Pm6pSW9f/Hy1a+m9ywEfzozYQJsumka1ee9703bI0bA00+nz9ARfSRJkvrG7rvDn/6Ugu3f/CZ85ztw3nlwzDFwyikwY0a9ayhJkiRJ/YYhIEmSJKkvrVgBTzyRpqcqhH1eeKFjoGbcuPRk9B57pC9Nli2DDTdM4Z+eeNObUsiop/bfHzbZZO3jK1a0B4KK14sWpXovX56W+fPhscdg9eoUKCpeL1/evt3a2h5sGjIkBZ6GDIHp09N0XSNGrL2MHJmWadNS4GfMmLXrO3duqpMkSZL63rbbwiWXpKnBzjkHfvYz+MlP4Igj4HOfg623rncNJUmSJKnpGQKSJEmSamn16jQl1SOPpOWpp2DNmvTamDEp7PPWt6aQz4Ybpv2RI9uv32UXuPPO+tS9K0OHwqRJaenK3LlwzTW9e79yYSRJkiQ1j802S+Gf00+H734XfvQjuPhiOOggOO201DeWJEmSJPWIISBJkiSpmlpb4f774YYb4OqrU4BnxYo0xdW0afD2t8MWW6Qwy6hR9a6tJEmSVB8bbgjf/jZ8/vNw/vnw/e/DbrvBnnvCxz8OO++cRoJsaal3TSVJkiSpaRgCkiRJknqjrQ0efRSuvz4Ff268sX3qrc02g113TaGfN72p4wg/kiRJkmD8ePjyl+E//xN++lP4znfSFGGQpsndYYeOy+abw4AB9a2zJEmSJDUoQ0CSJElSdz33XAr9FII/zz+fjk+bBoccAvvsk5ZVq3o/BZYkSZK0Lhg1Ck46CU44AR54AO69t3057zxYubL9vO226xgMmjULBnmrW5IkSZJq/ptRCGEE8FngCGBTYAlwD3BujPEvtX5/SZIkqdcWLEgj/BSCP489lo5PnJjCPm9/e1rPnNlxuoK5c+tTX0mSJKlZDRkCO+2UloJVq+Dhh1Mg6L770vrCC1M4CGDYMNhmG9h6a5gwAcaOhTFj0rqw5PfHjIHBg+vz86l5tLWlv3srV6ZlxYqO68J2a2s6t3DNggVphKu2ts4XSKNaDRyY1oWlq/1Bg9Ios6NGrb0MGeIUepIkSeu4moaAQggjgeuBtwCrgAeBCcA7gHeEEE6PMZ5RyzpIkiRJ3bZ0Kdx6a3vo54EH0k3aUaNgr73g+ONT8GerrZyKQJIkSaq1wYNh223Tcswx6diaNSmcnx8x6Oqr4bXXUjCjK8OHp/79gAFpe8SItF9YjxxZehk+3N8BmlFbGyxaBPPmpZFcC0th/8UX0++BixalpRDyKYR1msWgQenv7/Dhqe5DhqSQ3NChaSmE4caN67gMG1bvmkuSJKlKaj0S0AWkAND9wLtjjM8ChBA+DPwMOD2EcHuM8boa16NvrF6dUv4vv9y+vPRSx/3CsmpVSuTnE/wDBqRfXt94I71WeL2Q3G9pSZ32/JMrxU+0jBpV389AkiSpGa1YAXfd1R76ueuu1LcbMgR22w2++tUU+pk92yeGJUmSpEYwcCBssUVaPvShjq+tWAGLF7cHOvLb+f3nn4dHH4Vly9I92fnz4fXX03Y5LS0dA0NXXJHqMG1ax2WDDQwL9ZW2Nli4EJ58Ep5+umO4J79d6s91/HjYcEOYMgWmTk3HXnkl/S44dGhaF5b8fn574MCO9/D33hs23rj9Hn+5BdIoQvllzZqu91evTn9Ply5NS367sLz4IjzxRPq3sGJF+vu+fHn6u798+dqfw7Bha4eD5s1Lo2ttuCFstFH6jNa1afdaW9N3Ps8/nz67/LJkSfu6MBpUuRGfvv711B60tbWf29oKo0fD+uu3Lxts0HG/cGzsWEd4kiRJFatZjy2EMBM4CmgFjiwEgABijBeFEALwBeB0oLFDQG1t6QmSZ55JUzoU1s8+2zHos2BB6ScDBg2CSZPaO3CbbZZ+Sch39grLkiXwwgtrdxQL565YAc89195pL9bSkqal2GgjmDw5LVOmpGXjjWGTTdIvoeutZ6dRkiStmxYuhIcegv/9X3jwwbTcfXe68T9gQAr6nHJKmt5rt93SE5SSJEmSmsfQoel+7KRJnZ83dy5cc83ax1tbU2CkELDIL0uXdnzt6afhb39L+3lDhqT7scXhoMKy8cZpZCFVZuXK9Of15JOll8WLO54/dGgK9Wy4IeywAxx8cNqeOrX9+IYbrv37Xrm/E90xeXIqu546+zmWL0/fL7z2WselcOzxx9N28fUDB6bPrtzf6WnTUlilGSxdmr6HmTcvrQvLSy+l5cUX03r+/BS8KjZwYHpAu7AUgmDllqlT20ceKzz43dKSvg96+eU03eFNN6XvmEoZPLhjMGjKlPR5F77v2WST1KY4opMkSaK2IwF9GBgI3B5jfLjE6z8khYB2CyFMizE+U8O6dG7NmtTBywd8itdLlnS8ZujQ1KmaPDk96bHnnuWT2uPGVf7UR3d+yVi5svQTLWPGtHdi//nP1FldvbrjtSNHrt1BL3QYp01LndIhQyqrhyRJUiN6/fV0I60Q9Cks8+a1nzN2bHqy8T/+I4V+9tor9d0kSZIkrbsGDEhf2Fcy6vr++6f7qYsWpXvJ+aVwf/n669PvIa2tHa+dMKH0vdl1cTShpUs7jtpTHPh59tmOD+AOHQozZqRljz3at6dPT/e2x4/3Idhyhg1LywYblD+nrQ123jn9/SuMqJT/u33nnXD55WnGg7wxYzoG3TbaKP2OXRhlKD+rwbhxaSScgQN7/zOtXp3CTcuXpyBNPuCTD/oUtou/74H0d2qDDdKy8cbpAaHJk1MA5/nn2wM/o0enUcC68/dr//3Tv/FKfo5XXik9y0R+v3Bvo/ih9A02WDscVFhvsokPh0uStI6oZQho12x9W6kXY4zPhxDmApsAewEXVfXdW1vTU96F5HbxUkhyF5bikMz48alTNHNm+kKouMM0aVL9fwEbMiSN+jNxYsfjxR3K1tbUcXz22fZfPPPLffeljmNeS0t7mnzy5BRmmjSp9HrixHVvGFBJklR/b7yR+jjz56fl5Zchxvawz1NPtd8QGzYM3vxm2G8/2Gqr9mXqVG+ASZIkSeqdlpb2KZS22ab0OatWpS/ti+/NPvNMmrbphhvWDiYMHlx6NKGJE9OX+fll1KjG/N1m5coUuigEfAohn+LtUqGMyZNTsGfPPdN65sz2sM/kyfW/P9+ftbS0f0ey7balz2ltTd+tlPo7/cwz8Pe/p9/ZuzJ6dMeA0LhxKWyTD/Zky6avvZZ+z88fX7as9Gg9BcOHt0/5tt12cOCB7ftTprRvjxtX+t9QNUaHqtSgQe0zPHRl1ao0a0TxA+1z56aRj6++eu3ZJEaOTGUXwk7llsmTKwtBSpKkhlTL5MZm2fqJTs55mhQCelNXhQ1YsiTNr5yf47Z4vWBBe8Bn/vy1gz3QPmxioTOzzTapg1ecjO5PHZwBA9pHJdpxx9LnLFvW3mHMdxqfeSYN/3nHHekzLX5apWD8+LXDQeutlxLxI0akzmVn24X1sGH+8iZJUn9XmOK03LJsWbpRmA/4zJ+/9v4bb6xd9sCBEEJ6Ym/OnBT02Xpr2HTT6jxdKEmSJEk9MXhw+2gc5ZQaTaiw3HRTCsyUCzsMGpRCDIVQ0PjxaweFRoxI914HDmxf8vvlXmtra78HX1jy++W2Fy9OD+qW+iwK03FtvXV6qLUwVVfhuNOlNb4BA9qDNG95S+lzVqxon8mgMN1Yuf3C9gsvpAd8Bg5MAZ7CyEUTJrBy7FiGTZqU9vOv5bfXW69juGfMmMYMyPXW4MHpXsemm5Z+va0t3Ucpnvmi8GD8o4/CrbeWD2qNGNExGDRuXPo3OWpU+zq/XW49fHj//PwlSWpgtQwBrZ+t53dyTmGC04mdnAPAkLlz4SMfWfuFfIdi/PjUsdt++/a0cnGC2eEOSxs+HDbfPC3ltLbCq6+mp+wLT9uXWj/yCNxyS+qwFw8HWolhw9IvrYMGpY5+d9b5P9vubPf0ut6Up+orHv60AhsvXdq/Qn+10IPPVRXwc62+BvpMN3799f5zs7KtLS2tre3rwtLV/urVpUM+3e0fjBiRQsaTJqUnXmfN6rhf2J40KYW5hw6tzWchSZIkSbVUmK54661Lv756dQpILFiQ7tPml4ULO+4vWJAe7izsl3u4szdGjlw7DDB6dApeFI4Xwhj5kM+ECT4Iuq4YOrT9AeUqeP5f/2LMrFlVKavfa2lpv1cye3b581avTt/rFM+ekV+efDKF+goBvxUruleXAQPav/PJf5/T2bLRRnDZZen7IkmS1C0tbTX6wiyEsAYYABwYY/xrmXN+BRwJ/DLGeHRn5d1zzz3zgblVr6gkSZIkSZIkSZIkSZJUHZvsuOOOk+rxxrUcCagQAuosZVQYFqXLxxDq9QFJkiRJkiRJkiRJkiRJja6WY24uzdadjdVXeG1ZDeshSZIkSZIkSZIkSZIk9Wu1DAG9kq0ndHLOxGz9cg3rIUmSJEmSJEmSJEmSJPVrtQwB/Stbb9rJOdOz9aM1rIckSZIkSZIkSZIkSZLUr9UyBHRXtt611IshhKnAtGz3bzWshyRJkiRJkiRJkiRJktSv1TIEdHm23juEEEq8fny2vjnG+HQN6yFJkiRJkiRJkiRJkiT1azULAcUYHwMuBgYCvwshbFZ4LYRwFHBqtvu1WtVBkiRJkiRJkiRJkiRJWhe0tLW11azwEMIE4CZgK2AN8L/A+sCG2SlrgOeAPwNfjzE+34P3GAh8FDgS2BoYBbxCmmLs+zHGWzu59mDg08BsYDDwJHAJ8J0Y4/Lu1kVS/YQQtgK+CLwNGAe8QC/alhLlTwYeBh6OMe7eyXmnA1/poriTYozn9rZOkmqvUdqW7Fz7LVI/UYu2pSdtRAjhF8DRXRT9nhjj73tSJ0nVF0IYAXwWOALYFFgC3AOcG2P8Sw/LnAZ8GTiAdM9mPnA9cFaM8V+dXFfTfpKkvtMobUsIYW/gxi6KvirGeGhP6iSpb9WibSnxHpdk5W8eY3y8k/N61N+R1HgapW0JIUwHnuqiqAdijNtVo06SaqtGvxPtDHwK2AOYDCwjfR90CfCjGOPKMtf1ut9S0xAQQAhhJHAK8H5gJjAke2kx8BgQSMGdV4F9Yoz3d7PsPwN7ZodeBuYBm2VltgGnxRjPLnHtZ4BvZbtPAYtIIaKBwP3AXjHGxRX/oJLqJoSwB/A/wDBSCHAuvWhbSpQ/HPgT6eb27V2EgK4EDgUeARaUOe37McbLy7wmqUE0WNtiv0XqJ2rRtvS0jQgh3Adsl53zepniT+vswQpJfSe7B3I98BZgFfAgMAGYlp1yeozxjG6WGYDbs3IWke7TzADGA8uBQ2OM15S4rqb9JEl9p8Halk8B55JChU+WKf6WGOPnu1MfSX2vFm1Lifc4DvhhttvZF/U9apMkNZ4Ga1sOAX4PLATKfSn/WIzxmN7UR1Lt1eh3ok8B3yXNzLWM1P+YSPtgOXcB7yi+Z1utfkvNpgMriDG+HmM8Hdid9hvLZwMTYoyzST/oFcB6wBUhhCElCyrtXFIA6GXgwBjjBjHG7UkfyhlAC/DNEML++YtCCG8DzgFWAu+LMc7IrtuClL7aDrigJz+vpL4VQhgPXEW6+Xw2MKUKbUtx+X8kfUlfiW2z9ZwY4+5lFgNAUoNrpLbFfovUf9SibelpGxFCGARsme0e0Em/xQCQ1DguIN2Quh+YGWPcIca4CfARYDVweghh30oLy9qBq0n3UH5FapN2AqYA55Paqt9kozznr6tpP0lSn2uItiVTuKfy/U76JgaApOZQ1balWAjh08APKjivN22SpMbTEG1LptBvuayTfosBIKk5VPt3ot2A75GyOOcA68UYt40xTgX2IQ1q8xbgx0XXVa3fUvMQUM4nSTeC7owxfi7GuBogxrgE+BDpidUZpA+zSyGEicCcbPf4GONfC6/FGFdmwaNfZ4dOKbr8K6SA0HdjjL/LXfc48F7SNGVHhhA2784PKKkuqtq25GUN+n3A2ys8fwwwnTQK2UPdfT9JDaVh2hbst0j9SS3alp62EbNIo7TOjzG+1MOfR1IfCSHMBI4CWoEjY4zPFl6LMV5ECuMAnN6NYo8ijaT8DPDRGOOyrLyVpPbqNtI0XycVXVezfpKkvtVgbQu0f5n2v914P0kNpkZtS6HsKSGE35K+WGup4JLetEmSGkiDtS1gv0XqF2rUtpxCakv+GGM8Nca4IlfmjcDR2e4RIYSNc9dVrd/SlyGgOdn6wuIXsooXjn+wwvL2AAaRhj36fZlzCsd3KhzI5mjcq5O6RNLc0y2kOd8kNbY52bpabQsAIYSLgWtJQ73dSvvwj53ZhtR2PB1jXNqd95PUcOZk67q2LfZbpH5nTrauStvSyzaicLPqwUreS1LdfZg0xd8dMcaHS7xe6FPsls0dX4k52fqiWDQPfYyxDfhRtlvcJhWuq2o/SVJdNEzbUjRKof0TqbnVom0hhPAe0pQY7yNNP3pCBZfNydbd7e9IajyN1LaA91Wk/qIWbUthBohLyrx+PbAk256dOz4nW/e639InIaAQwhRgk2z3tjKn3Z6tdwshDK6g2LuAw4BjY4ytZc4ppDUH5Y7tmq1fimXmcczVZe8K6iGpTmrUthS8FVgAfILUFrxcwTUmv6V+oMHaFvstUj9Ro7alN22E/RapuRT+vZdsP2KMzwNzs929Sp2TF0IYAOzcWZm0tx8zCk+m1bifJKnvNUTbUricNLz9ohjjM129l6SGVtW2JWdbYARpBogtgT93dnIv2yRJjach2haAEMIo0uinYAhIana1+J3oA8DHSA+Cl5IfcWxg7rqq9VsGdfZiFW2WrdtIw0KX8nS2Hkp6Ov6JzgqMMc4jzTXfmcOzdb4BLtSls/ILdXlTF+VLqq+qty05pwNXxhgXAYQQKrmm8GXaQyGEdwOHkKYHW0oKLv5XjLGSMJGk+mqktsV+i9R/1KJt6U0bUei3xBDCkcABwFTSU2+3AD/LpvaR1Bgq/fe+CZX1CaYCw7so81nSlIIDszKfpbb9JEl9r1HaFuh4T2UH0lD4W2XnPgT8d4zR8LLUHKrdthTcAmxbaAuykVE705s2SVLjaZS2BdpnhZgHTAwhnAxsT/re/VHgkhjj7Z1cL6lxVLVtyQav+WsXpx0AjM62H8rWVe239FUIaP1svTg/51mRBbntifTyJlEI4R2kkYIAflmiLvM7ubxQl4m9qYOkmqtZ2xJj/EUP6lO4YXUicFrRa+8GPhdC+HCM8aoelC2p7zRS22K/Reo/atG29KaNKPRbvkn7L50F7yX1W94XY/xbF3WQ1Deq3SdYP7ddsswY45oQwiJgfK7MPr+/I6mmGqVtgfa+yTbAPUWXHQCcFEI4K8b4xQrqIam+anIvI8Z4Qw/rUbYunbRJkhpPo7Qt0N5vWQ94mGwkj8x+wAkhhJ8Bx8UYV/WgfEl9p0+/g8lGEvtutnt3jPFfRfUoW5fu9Fu6HQIKIfwCOLobl2xPGkYNYHkn5y3LbY8oe1YFQgjbAL8hpTD/Cfy0RNmV1GVYCKElm2NNUg01Q9vSmWyYtq1y9flP4CpgMbAdafSPA4DLQwhvMwUu9Y1mb1u6WRf7LVIfaaC2pUdtRAhhMu2/WL4CfBS4FlgJ7AKcRRp+9i8hhNkxxscqqIuk2urOv/futB/dLbOR+kmSeq9R2hZo/zJtGPB14ELgedKIYicAnwK+EEJYHGM8p4K6SKqfarctva1HI9RFUu81StsCHfstPwb+H/A4MBn4MPAV4N+AFcDHa1wXSb3TZ21LCGEIcBlpKuQ1wKdL1KMqdemrkYDWZOtKv5Rq7ekbhRBmA38hpS8XAofFGFd2sy7/Nw+bX6RJDa3P2pYKDAfOJU3/dWaM8ZHca3eFEN5Fmkt2f1LC8y01rIuk3mmktsV+i9R/1KJt6WkbMQA4B9gQOLloutIbQgh7A3eSnsT/Gmkea0n1tYb0b7eSf+/daT/oZpmN1E+S1HuN0rYAXE2aUuNPMcYrcscfJ40C9AqpX/KVEMLPYoyvVFAfSfVR7balN/UoqHddJPVeo7QtALdmdbkvxvjD3PFngK+HEJ4GfgUcF0K4IMb40NpFSGoQfdK2hBCGA78FDswOfbZowIiq9lt6EgI6ljTVTaXeID2xASkRWc7w3Paysmd1IoTwTuBSYBQpAPSOEk+tLq2gLoXXelQPST3SsG1LJWKMrwNf6OT11hDCV0khoJ1DCFNjjM/Xqj6S/k9Tty3Yb5EaVaO0LT1qI2KM84BTy10QY1wWQjgb+DVwUAhhsMNXS3W3lPSwU7X6BEtz28NIT6hWUmYl7U5f9ZMk9V6jtC3EGM/vouxvA58j3fd9B3BxBfWRVB/Vblt6U4/8+1XcJklqSI3SthBj/DXpnknZ10MIXwE2Bw4BDAFJjavmbUsIYX3S7DG7ZIe+GmP8btFpVe23dDsElM35Xu5NS8qe1AAY08kN5Py8ZS+XeL2r9ziRNArHQOA54IAyycpCXSZ0UlyhLt2uh6SeadS2pcruy21PJw1rLamG+kHbYr9FakAN1LbUso0o9FtGkKYOs98i1dcrpJtS1fr3nh9BYwKwqPiEEMIgYGxRmY3UT5LUe43StnQpxrgihPAwacrSTSu9TlJdVLtt6U09CqraJkmqi0ZpWyp1HykEZL9Famw1bVtCCLNIM8VMJ43wc3KM8Xtl6lHQ637LgO5WtIf+lXu/aWXOmZ6tlwPPVlpwCKElhPBd0nyLA4EHgF06GVqtUJfOGt1CXR6ttB6S6qJmbUtPhRA6S4rm21yfppcaVyO1LfZbpP6jFm1Lr9oI+y1SU6lqnyAbEaxwQ6lcmRuT7rPky2ykfpKk3muUtgXosm8C7f0T+yZSY2uIexm9bZMkNZyGaFsKQgiDQwgDOznFfovUHGrWtoQQ9gb+ll2/HHh/mQBQ1fstfRICijG+ChSm5dq1zGlvzdZ3xRjXlDmnlPOBk7Lta4A9uphi5++klNVGIYSNuqjL37pRD0l9rMZtS7eEEI4LIbwBzOuk47dDtl4DxFrVRVLvNFLbgv0Wqd+oUdvSozYihPCNEMKK7PpyCv2W+dkiqb7uytYl248QwlTaQzmV9gkKbUBXbdLc7GZUo/WTJPVeQ7QtIYRtQgiLgGUhhB1KXZQFhLbMdh+usC6S6qMWbUtPdbtNktSwGqJtCSGsF0JYCKwkTfVVzvbZ2n6L1Nhq0raEEPYijQA0DlgA7BNj/G0Xl1Wt39JXIwEBXJatP1b8QghhCPBv2e4vKi0whHAy8PFs9xLgoBjjks6uyQJChT+gY0uUGYC3kb6k/1WldZFUN1VvW3roXmA4aci4ch2/z2brv8YY1xrGTVJDaYi2xX6L1O9UtW3pRRtxPzAE2DqEsGOJ6wbT/qDFZTHGtkrqI6mmLs/We2f/tosdn61vjjE+XWGZhTbpmKwNKnZctv5Fmevq/TuYpN5rlLYlAq3Z9pwy5Z5Imqb0FeD6CusiqT5q0bb0VE/7O5IaT0O0LdmDES9mu3NKnRNCOAyYSQoK/a5WdZFUFVVvW0IImwJXkb43fg7YLcZ4RwWXVq3f0pchoPOAV4E9QgjnFSoeQhgN/BqYATyZbf+fEMKIEMIW2TIid3wm8I1s92bgwzHG1RXW5Yxs/bkQwoeLyvwdaRilS2KMj3f3h5TU56ratvRUjPHvwA3Z7o9DCG/PvdfoEMJPgINIw72d2tv3k1RzDdG2ZOy3SP1HLdqWnrQRvwceybYvzQeBQgjrA78lPbH2CnBmb35gSdURY3wMuJj0b/p3IYTNCq+FEI6i/XeMrxVfG0KYmbUfU4pe+hXwBKntuThriwghDAkhnAfsThqK+v8VXdejtkxS42mUtiXGuAL4brZ7YgjhkyGEAdl1A0IIHwfOyl7/XIxxWW9+bkm1VaO2pad62t+R1GAarG0p9EsODiGcFUIYmnuvw4CfZ7vnOMqY1Nhq1Lb8FzAWWAa8K8ZY6ewwVeu3tLS19d1DnSGEg4ArSE+dLiTdFArAaOA1YPcY40NF1+wN3Jjtvi3GeFN2/HzghOz4w6QbUGXFGHcvKvcbwGnZ7tzs+q1Jf8D3AnvFGJd292eU1Peq2bZ08h6nA18Bbi9uT3LnbABcB2yVHXoWeBmYRXpa7Q3gsBjjX7r1A0qqi0ZpW7Lz7LdI/UQt2paetBHZky3XARuRphR7ivRL5FbAYFIA6IAY4z29/ZklVUcIYQJwE+nf6Rrgf0kjkW6SnfKFGOM3Slz3dHbOf8cY5xS9thNwLenm1FJSQHAGMJ701OoBMcYbKdKTtkxSY2qUtiWkqdV/BRyRHSq0LdOBiaT+yhkxxjOQ1PBq0baUOHc66fcYgM3LPRzV0/6OpMbTYG3Lt4DPZLtLSNMmbwBMzY79F3BsjLG1xOWSGkg125YQwmzgH9kpC2h/ELOcr+e/N65Wv6UvRwIixng1MBu4FFgFbEeq/H8DO3bzBtFeue0tgd26WIrr8nngUNLIHeOAN5N+sfwGfpEmNZUqty29qcdLwM7AKcDdpP8gtgJeAC4AZhkAkppHo7QtWV3st0j9RC3alp60EdkTKNsAXwUeBKaQvsB/DDgb2MIAkNRYYowLgF1II4A9SnrYYAJpdOTDSt2QqqDMfwDbAheSwjvbkqbkuQJ4S7kbS43UT5LUO43StsQY18QYPwi8H/if7PC2pDbmMlK40ACQ1CRq0bb0oi496u9IajwN1racAuxHmvJnGekey2DgauCgGON/GACSmkOV25Z8hmUCXWdYNiiqS1X6LX06EpAkSZIkSZIkSZIkSZKk6uvTkYAkSZIkSZIkSZIkSZIkVZ8hIEmSJEmSJEmSJEmSJKnJGQKSJEmSJEmSJEmSJEmSmpwhIEmSJEmSJEmSJEmSJKnJGQKSJEmSJEmSJOd69PcAACAASURBVEmSJEmSmpwhIEmSJEmSJEmSJEmSJKnJGQKSJEmSJEmSJEmSJEmSmpwhIEmSJEmSJEmSJEmSJKnJDap3BSRJkiRJkioRQrgJ2KtKxX0/xvjpKpXV9EIIc4Cf5w5tGmN8uj61qS8/C0mSJEmS1KwcCUiSJEmSJEmSJEmSJElqco4EJEmSJEmSmtUTvbh2ftVqIUmSJEmSJDUAQ0CSJEmSJKkpxRg3q3cdJEmSJEmSpEbhdGCSJEmSJEmSJEmSJElSkzMEJEmSJEmSJEmSJEmSJDU5Q0CSJEmSJEmSJEmSJElSkxtU7wpIkiRJkiQ1khDCWOB9wB7AbGAiMB5YBbwGPAPcAlwRY/xHN8ueARwF7AvMAsYBy4B5wN+BS4C/xhjbKixvfFbeAcCWwPrAGuBl4F7gL8DFMcbl3alnrvwdgI8B+wAbAcuBZ4FrgV/HGO/rZnktwEHAIcCuwBRgFLAgK/cG4LIY4709qOvmwNHAXsBmpD+zN0ifxV3An4HfxhhXd7fsTt5zJunvwoa5w1+OMZ5ZrfeQJEmSJEmqVEtbW0X3lCRJkiRJkuoqhHATKeABQIyxpcrlDwS+CJwEjK3wsquBj8QYX+2i7HHAt4E5wMAuyrwjK/PxTsprAU4BvgCM6aK854GTY4yXdlLeHODnuUMzgOOBkyk/knQbKbR0Ylc/f/YeewA/BUJX5wJXAR+PMc6roNzxwHnABzupa8GTwKdjjH/spLw5dPwsNo0xPl3ivOnAzcC03OHPxxjP6qrOkiRJkiRJteB0YJIkSZIkaZ0XQhgMXAmcTscA0BrgBWAusLjEpQcB/5MFiMqVvRFwJ/BROgaAVpMCOq8UXbIrcHsIYVaZ8oYClwNn0zEAtIY0otBLQGvu+FTgNyGEr5WrYwkXkEJGhXtHy4HnsnVBC/Ah4MYQwqTOCgshHA/cxNoBoCWkEYBWFB0/BLg7hLBjF+XOBP4JHEnH+1yrSJ/ta0WXzACuCiF8sbNyuxJC2Jg0alE+AHSKASBJkiRJklRPhoAkSZIkSZLg08DBuf37gAOBkTHGDWOM02OMY4GZwNeBlblzZwMfKFVoLlyUD788RJpubEyMcaMY4yRgC+Cy3DnrA5dl1xc7L7u+4F+kUXDGxRinxhgnk6bCOoY0dVnBF0IIHyv506/twGz9KCmQMzrGuDEpdHQI8Fju3G2BC8sVFEI4HDif9vtQrcBPgK1ijGNijNOAkcDbgVtzl04B/hRCmFqm3EnA/5BCTgX3kf4cR2ef7XqkqcG+TQoGQQovnRlC+Gj5H7+8EMIUUgBo09zhk2KM3+5JeZIkSZIkSdXidGCSJEmSJKkp1Go6sBDCMNLoOYVRdR4BZscYX+/kmvcD+em1fhtjPLzEeZ8Evp879GfgsBjjsjLl/oA0DVfB0THGX+ZefxdpCrKCPwIf6KS8Cdl77pwdWg7MiDG+UHTeHDpOgQVwO3BgjHFJiXLHAtcCO+UOHxpjvKrovNHAE0BhpKCVwBExxivL1LcFOBf4ZO7wX2OMB5Y490fAsblDFwNzYoyris/Nzt+b9HmNyg6tAN4UY3ym6Lw5lJkOLISwAWlEoy2y19qAT8YYzy/1npIkSZIkSX3JkYAkSZIkSVJTCiG09WA5vURR+9FxWq0vdBYAAogxXkaaJqxgsxL1awFOyh16ATiyXGAn85+kQFLBR4pe/3xuey4pUFO2vBjjAtKoQYVpvIZl79GVhaSw0loBoKzcRaTRj97IHf5UiVM/SXsACOCL5QJAWbltpFGZrssdPiCEsHP+vBDCdNL0agX3A8eUCwBlZd8EfDx3aChwarnzi4UQJmb1ygeAjjcAJEmSJEmSGoUhIEmSJEmStK67BziUFNg5l44j7XTmidz2yBKv7wxMz+3/MMb4WmcFxhiXAz8EbiFNsfXHwmshhC2At+ZOPzfG+AZdiDE+R5qSrOCwrq4BLogxvthFuU/RcTSkt4UQJhedlp+27GU6jopUrtw2OoadAI4s2n83MCi3f0aMcSVdiDFeBDycO/ShEEKX98dCCOuRRj7aKjvUBnwsxvjjrq6VJEmSJEnqK4O6PkWSJEmSJKkhPdH1KWtZWHwgxjgPuKrEuWWFEEYAQ3KHSt1j2aNo/w+VlB1jPAM4o8RLexbtX19JeZnbgA9m29NDCNOKp8EqclmF5V4FHJPb3x34LfzfVGTb5V67spKgDkCM8R8hhCeAmdmhtxWdsm9u+3UqD24BXAKcmW2Py+p4byfnjwUup+PPcmyM8b+68Z6SJEmSJEk1ZwhIkiRJkiQ1pRjjWlNwVVsIYSCwEbAp8CbgzcCOwGzSdFIFpUaTmZXbXgU81MvqbF+0/4cQwpoKry0eqWgGUC4EtIyOo+V05oGi/TeThYBIn1dL7rW7Kyyz4B+0h4BC0Wv5/ftjjKu7WW7eFnQeAroc2Lzo2KbdeD9JkiRJkqQ+YQhIkiRJkiQpE0IYDxwO7AdsQwp79PT+SX5qrFe7GVQpZVLR/vRelDWhk9fmxxhbKyzn5U7KnVj02gsVllmQn45sSAhhdIxxSYmye1MudP5ZwNoBIIDPhhB+F2PsbrBJkiRJkiSpZrqc81ySJEmSJKm/CyG0hBBOBeYCPwLeRwp/lAoAzQd+DTzaRbH5kYLeqEI1x1ahjIJRnbz2eqWFxBjfANpyh/I/85ii05dWWm6ZeowoU3Y1yy2nFfg+7T/rQODnIYQh5S+RJEmSJEnqW44EJEmSJEmSBL8Ejio6thp4hDQ1VszW9wKPxRjbQgjXkaa8KicfTqkkaNKVfJBoSYyxOGRTLcMqPTGEMJKOU369mtsuDud0FjwqZXTRfv7nXwqMq0G5pawGPhJjvCSEMAL4j+z4VsAXgS938/0lSZIkSZJqwhCQJEmSJElap4UQjqFjAOg54FTgqhhjZ6PiDO+i6IW57XEhhEG9nBJsQW57dAhhfIxxYdmze279bpw7pWj/ldz2gqLXis/tytTc9jI6hooW0B4C6k25sPaUZsXmxBgvybY/CxyUe8/TQghXxhjv62YdJEmSJEmSqs7pwCRJkiRJ0rrupNz2CmDvGOPFXQSAADbKbbeUeP2R3PYQYItKKhNC2D6EcEsI4ZchhK+GEArv86+iU/espLyszNEhhOIRcMoZmXvPrswu2r8nt/0QHacK27nCMgt2ym0/EWPMl/Vgbnv7EEJ3HnTbqWj/8S7Ov72wEWN8DfhE7rVBpGnBBnfj/SVJkiRJkmrCEJAkSZIkSVpnhRCGA1vnDl0bY3yiguumA9Nyh0rdY7mtaP+dFVZrP2AP4MPAl0jTUQHcXHRe8fRlnbkAWBxCWBhCuC+EsHEX57+jwnLfn9teBfy9sBNjfJWOYZ1DQwhDKyk0hPBWOn6+txadcktuewTw7opqm3wgt70EeKAb1xJjvAL4fe7QtsBp3SlDkiRJkiSpFgwBSZIkSZKkddnYov01FV73naL9UiPB3AU8nds/PoQworNCsxFt/i136N4Y44vZ9t1AzL32niws06kQwpbAB7Pd9YCRMcZnu7js5K4COyGEHYGDc4cuLTF60q9z25OAT1dQ3xbgzKLDlxftX0YKHRV8OYQwpIKyjwZC7tCVPZyi7QRgcW7/iyGEbXpQjiRJkiRJUtUYApIkSZIkSeuy+cAbuf19OxslJ4QwKITwLeC9RS8NKz43xrgG+F7u0HTgpyGEgZ3U52t0DKn8v1x5rcA3c68NAC7PQj7l6jsBuJQ0bVXBWZ28f8GWwI9DCCXvHWWfUb7cNcC3S5z6I+C13P5XQwiHdFLfFtJntk/u8B0xxhvz58UYnwN+lTu0LWlarrLTgoUQ9iT3eZJCROeUO78zMcZ5wKm5Q4O7en9JkiRJkqRaMwQkSZIkSZLWWVlQJz+100jgphDC4fmRZUIIY7NRZO4CPlOiqFFZgKXYBXScyupDwK0hhLfnAyMhhK1CCJfSMVhyO/DLovL+u6i+GwJ3hhA+H0LYMFfe8BDCB0ijB22VO//GrIxKHA1cG0LYNVfuiOxz+DswM3fuGTHGtabVijEuAo4B2rJDQ4DfhRB+lA8vhRAGhhDeltXvU7kiFtFxZKS8k4GncvsfAu4KIbyr6M9u0xDC2cC1wOjc+V+JMT5UpuxK/JiOU77tAHy2F+VJkiRJkiT1SktbW1vXZ0mSJEmSJNVZCOEmYK/CfoyxVOimJ+VuCtxDmiorrxV4CRjB2tOGtWXXzM4dm5qNEFNc/mTgGqB4uqjlwMukYErxe0dg79xUYPnyxgBX0nG0nIJXgGXAZNaeoux+4B0xxvklypwD/DzbfQa4E3h/7pQ3gIXABiXK/RnwH9lIRSWFED4JfBcoHgVpUbZMAoYXvbYQOCTGeBtlZEGiPwObFL20kvTZjgDGl7j0WzHGkoGdos8CYNMY49Nlzt2C9LkWpk5bCezQy3CRJEmSJElSjzgSkCRJkiRJWqfFGJ8C9gfmFr00AJjC2gGgJ4ED6ThiDcDeZcp/EdiNFJZZk3tpGDCNtQNAVwC7lQoAZeUtzur7NeD1opcnAhvTMajTBvwU2KtUAKiENtIoQBfljo0ANioqdynwmRjjRzsLAGV1Pg84AHik6KWxpM+gOAD0B1KYpmwAKCv3YWAn4DLaRxuCNOLQRqwdAHoaeE+5AFB3xRgfAb5R9L4/72LKN0mSJEmSpJpwJCBJkiRJktQUajUSUK78kcBHgHcD25ICJC2kkWrmAv8E/gpcGWNcnQU9niFNyQVwS4xxr7UK7vgeWwBHAvsC04EJpJF7niFNG/azGOPd3ajzJNI0WPuRpv2aSAqivEYK3NwC/HeM8bEuyplD++g3c2OM07Pj+wH/DuxCGgVoMSkEdTVwYYzxhUrrmpU3ADgUOAjYNStzDLAEeBS4Cfh1jPGf3Sk3K3sr4AjSCEnTSZ/FauBZ0rRoVwK/jzGu7qKcOVQ4ElB2/mDgPuDNucOfizGe3d2fQZIkSZIkqTcMAUmSJEmSJEmSJEmSJElNzun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JEmSJEmSJEmSpCZnCEiSJEmSJEmSJEmSJElqcoaAJEmSpP/P3p1HW1bVdwL/VjEJaMmkDAqIipvBKYKIioBgwDijEhPUxomImti6pJMYW6O2sZ06tqY1djQKzgNqOyVBZBBBRQGNqMXPERQEFQRK5qn6j3Ofdd/ljcWbTr3PZ6237t377rPP79a59yyo9629AQ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AAAAAAek4ICAAAAACWmdbapotdAwAAADC3Nl7sAgAAAKCPWmuHJvnKSPcjquobi1EPG4bW2ulJDprB0NuS3Jzk2iS/TfKzJGcl+WRV/XjeCpyF1traoebrquq1I68fnOS0oa5HV9Xp81/ZzLXWjk9y9CwPuzXJjUmuSvKrJD9I9z4/XVXXzGmB66G1dr8k70zypiSnL241AAAAwFyyEhAAAACsnxdM0PeSBa+C5Wplks2SbJOkJfmTJG9I8qPW2tdaa/dfzOKWuY2SbJFkpyT7pgsRHZ/kotbasxarqNba5q21NyY5P8nhi1UHAAAAMH+EgAAAAGCWWmvbJjli0Bxe7eTI1trdF6EkNlw/neTnwiSXJrlpgmMOSHJea+0VC1TjcnJRJr8mYz8XpVsFaNQ2ST7UWlussODDkrwyiW3AAAAAYANlOzAAAACYvWenW4UlSU5NsneSHdL9cv0FSd64SHWxgamq+043prV2zySPSLcS1YGD7k2SvK21tllV+TzOnYOr6sKZDBwEAh+XLnhzv6GX3t5a+2pVfX8e6gMAAACWMSsBAQAAwOwNbwV2apJPD7WPba1ttMD1sIxV1cVV9cmqOijJi5LcOvTyG1prj1+kulYM/bx2MWpYTFX1m6o6PsmDk5w29NImSV6zKEUBAAAAGzQhIAAAAJiF1trD0638M+aUJB8dau+c5IkLWhQMVNV7khw71LUiybtba1ssUknLXlVdn271sBuHup/UWttskkMAAAAA1osQEAAAAMzOMUPPf5nkW1X19SQ/Hep/ycKWBOtU1fuSfGqoa5eMX72KBVZVlyQ5a6hrsyRtkcoBAAAANlAbL3YBAAAA0Bettbsk+dOhrk9W1drB8xOSvH7w/DGttT2q6oIZzHl6koMGzedW1fGD7cSelG71kAcl2SnJmnSho88leV9VXToyz57pAkqHpVuNaJMkv0pyRpL/U1XnzeJ93j/dakaPSnK/JNskuUuS3ye5Msn5SU5P8qGqumKSOe6V5OczPeckLqqqe01T60FJjkzyyHTve1WSq5Jcku69f7aqTp/uRK2145McPWi+uar+dtD/yCTPSnJguuuwWZJfJ/lWkhOTfLqqbpvl+1oIf5fkqUnGtqZ7UZJ3TnfQXFz7obnWDjVfN5stwVpr26b7/G466Dqlqh4zw2M3SnJxkh0GXe+pqhfN9Nzz6PKR9p2nO6C1tiLJE9LdDx6Z7j1tmeSKJD9LcnKSD1fVT6eY48Iku07w0mmt/SGH9NWqOnjomFlfu5F72bj5Jhnzoqp6T2tt9yT/M8khSdamu298Mcm/VtUvW2vPSfKBwTFnV9X+g7nuk+S/JHlcuqDbVun+jFcn+XySD1TV76erGwAAADYkVgICAACAmTsq3S/gx3x46PkHkgyHQV68PicY/GL7a0k+k+SIJPdOcqckd0+yT7qg0fcH4Ze01jZqrb0myfeSvDzdVmWrkmye5D5JnpvknNba38zg3Lu11r6QLujxxiR/Mphj63T/kGjrQT1PTvL2JBe11l6+Pu/zjmqt3b+1dna6QMpLkjw4ybbpwk93G7Rfmi7o8NVBSGo282/VWvtIkjPTba+1V7qQweZJ7pUuDPbJJN8ZhBiWlKr6SZJTh7r2aK3tNdn4pXbtBwGjLw51Pbq1tuMMD39M1gWAkuT4uarrDrrPSPs3Uw0ebD14XrpAywuS7JnuOmyaZMd0oaDXJrmgtfbu1trmc13wfBvc776Z5Gnp3ts26e5zf5/kgZMcs6K19ndJfpjkNUn2TXd/3DRdUO/QJO9I8pPWmq0ZAQAAWFaEgAAAAGDmhrcCO7eqvjvWqKqLk5w09PrRrbVpV/oYsUu6ANDDh/ouT7fyzLBtknyhtbZ9kncneV3WrfZ7RZLL0q2oMWZFkje11p482Ylbaw9M8o10q44MuzbJL9KtynLTyGtbJvnH1tpLJ5jy5nRbpM3m5/qROX44Sa1PSnJOkv1GXrou3WpJ1430H5jkm621x0403wQ2T/Jv6UJfY9akW13mlpGxD0xyemttmxnOvZD+Y6R98ESD5uHaz5UThp6vTPJnMzzu2UPPV1fV2XNX0vpprT04XbhlzGUZv4Xg6PijkpyWLsw27Mp0n/Hh78rG6VZ6OrO1dvcJprtwcK5fjfT/Kuu+e5dM+ybm3ookH0x3Pxt1bZJTJjnuH5P8Q9atEnVDJv7e3z3Jp1trj7rjpQIAAEA/CAEBAADADEzwS/z3TTDsvUPPV6XbRmo2XpNuhY8b062EsUNV3a2qdkiye7pVb8bcJclZSf5i0H5/kt2raruq2jHd1lgfHJn/tROddLB90geTbD/U/e4ke1bVnatq16q6x+CcB6fbgmjY/2it3Wm4o6ouqar7zvQnyfOybuuqpAsmDIc5xmo9IMkn0m3LNebEdIGgO1fVLum2Wdo/yf8bGrMqXSBgwtVFRhybdUGs45M8sKruWlU7J9kiyZ9nfDBrp3Tbby01/znSfsjogPm49nPo3zJ+tZxnTndAa23LJE8Z6jp+jmuatdba3ZJ8dKT7X4a2Ehwd/6h0Aaixz/gNSd6QZLeq2mboM35Aki8NHfqQJJ9qrW08PF9VHTz4jo3++T1z6Ds47Z/tPHhGkkdM8tpJVXXDBP1/lORlg+dnJvnjJHepql2qast0gb9vDY3fJN3KVQAAALAsCAEBAADAzAyvAnRdbv9L/ST5QroVPsa8ZJbn2CjdCjqHV9Xrq+oPQZPB9k5HJPnd0Pix7YX+W1U9fzBmbPwlVXV0xq9O9ODW2j0mOO+fJnnQUPsNVfWSqrpgeFBV3VRVX01yeLqAxphV6bbgWS+D7bQ+m3Ure1yd5AmDLaGGx61M8p5026ON+cuqOrKqvj0WqqiqtVV1dlUdkeS4obFbJPnYYJ6pjNXxnKp6blWdP/ZCVd1cVR9PF8AYXo3lqNbaihm94YXz45H2bhOMWdRrP5WquiXjv2f7tNbaNIc9Neu27Ls1yYfmo7bptNZWttZ2b639t3QrWg1vR/eDJG+d5LjN0r3n4ZW99q+qV1fVhWPjquq2qjqrqp6Q5L8PTXFgkr+au3cyrw4aPJ6T5JB0waZd0gUb3zvJMWPfzX9NclBVfWXwOUmSVNXXBvOeP3TMPq21PeaycAAAAFiqhIAAAABgGq21zTN+a6hPVdWa0XGDX0YfP9R1/9bagbM83bsGYYvbqaqrMn51myT5dlW9bYr5Rlcsuv8EY54+9Pw36bbamdQgbPPOke77TnXMZAbbaH0p67YEujXJM0ZDKAN/nmTvofa7q+pd09T6v9KtkjRmryRPm0Fpn6iqEyZ7cRC4On6oa8cku85g3oV01Uj7bhOMWbRrP0PHj7SPmmjQkOHVt75cVZfObTk5vbX2kyl+ftpauyRdQOxHSd6SZLuh47+X5HFVdc0k8x+d5J7D7aoaXdFpnKr6hyRfHOo6rrW26WTjl5hKckhVnVZV11bVL6vqvVU1upXdsIuTvKiqbptwwm4FoTeMdO8/R/UCAADAkiYEBAAAANM7MslWQ+2JtgIbfm14m5/Zrgb0z9O8fv5Ie7qVTkZXg9lmgjFvTBeeeE2SV06yDc+on4y0t5xw1BQGQYXPptvqbMzLq+qkSQ4ZDu/clOR1MzzVq9OtsDRmJtu0TXWNx5w90t5uwlGL57qR9uYTjFmUaz9TgwDMd4e6Jg0BtdZ2yPhViY6fh5J2TbcC12Q/9063PdxoCOe36baM27+qfjHF/M8bev6fVfWlSUeO909Dz3fKuu3slro3V9XvZ3nMCVV18zRjlvp3EwAAAObFxtMPAQAAgGVveCuwC6rqzMkGVtVPW2unpdveJkme2lrbqap+NYPzXF1VP5puzEj7vGnGj/6CfbPRAVV1bpJzp5ln1NYj7fX5O4b3pdu+aMx7quqfJho42MLr0UNdp1XVb2Zykqr6VWvtjKwLiBzYWls52Uoi6UJc35rB1JeNtCcK2Sym0Wt90+iARbz2s3FCkgcPnt+3tbZfVU10fY5Kt6VeklyZ5HPzXNd0zkm3Qs8ZSc6oqlunGtxa2yLJPkNdp8ziXGel+9yObUl3UJIJVxRbYr6yHseMBnwmstS/mwAAADAvhIAAAABgCq21luSAoa5/ncFh78u6ENDGSf4iyWtncNxUK4SMWTvSvnya8ZMFXWaktbZlknulW+FkzyQPSPKwjF+9J5nlasOttdckO5mp1QAAIABJREFUefZQ16lJ/mqKQ7bP+NWYzpnN+ZJ8O+tCQFsl2SHJZMGsNRNt9zaBG0faS23F5a1G2qPbg01pvq79evhIum21Nhm0j8rEIa3hFZ4+VlWj12cu7FZVFw53DFa02indimF/m3WrbT0gyclJzpwuADQ0fvjv6o5urT15Peu893oet5B+XVW/XI/jpj2mqm7sbt1/sNS+mwAAADAvhIAAAABgaseMtF/WWjt2mmNG/3/7L1pr/zCDLWxmEjwZNadBh9baA5M8I8kj0gU/tp/L+Qfn+POM38rrx0meXlW3THHY6HY+l87ytKMrg2ybyUNAs92eaMyK6YcsqNEQ0JVTDV6Ia78+quq3rbV/T/KkQdczWmuvGA7WtNb2SvJHQ4cdv4D13ZTkwiRvba19Ism/Jdk73UpMr0yyX2vt8TMIJd1tpL3t4Gd9rO9xC+nX63nc+nw/l9p3EwAAAOaFEBAAAABMorW2SZL/MtJ9j/WYasckRyT55DTjpgrBzKvW2k5J3pPkidMMXZvkB0m+luRF63GeRyT5wFDXVUmeWFVTBlSSrBppXzPLU1870t5iirEzWbWlD/Yaaa+eaNBCXfs76PisCwHtkG6lrZOHXh9eVeqHVfXtBaprnKr6RWvtselWKtpx0H1oko+11o6cZkWgu85hKXeew7nmy6xWphqyoXw/AQAAYM4JAQEAAMDknpLbr86xvl6S6UNAi6K1tmuSs3L7gNPVSc5PcsHg5/wk51bVFa21e2aWQZDW2r2TfC7dCilJF3o6sqpqBoePhn5mG3K4y0j7ulke30f7j7S/OTpgoa79HPhiuq3vxlaEemYGIaDW2opBe8wHsoiq6uLW2jOSnJZko0H3EUlek+Tvpzh09DP5tKr6zDyUOF82mn7IOKNbGwIAAAB3kBAQAAAATO4FQ89/m2SnabasGqe1dkq6FUuS5MDW2gOq6vy5LHCOnJDxIZAvptuu69yqmuwX9ZvP5gStta2SfCnjt/X6r1X1lRlOccVIe8cJR01uNOTym1ke30eHDD1fm+TrE4yZ92s/F6rq5tbax5L81aDriNbaMYMt9h6ZZOdB/61JPrzQ9Y2qqq+11t6SbjuwMa9qrX25qs6a5LDRz/i95qW42Vs5w3F9WH0IAAAANmgz/Z94AAAAWFZaa/dK8pihrk/NJgA0cPxI+8V3pKb50Fp7SJKDhrq+nOTJVXXOFCGQJLnnSHvFFOfYJMlnkuwx1P2uqnr3LEq9JMnwlmH7zeLYJHno0PPfV9WvZ3l8rwy2XXvwUNcpVXXpyJh5v/Zz7ISh56uSHDx4/uSh/v+oqssWqJ7pvDbd9mljNkpyQmttshDV6HZtB87mZK21HQarIs2F24ae32mGx4x+LgAAAIAFJgQEAAAAE3t+xv9/88fWY47PZPw2Vs9urd31DlU19x420v6XqrptwpHjjQYUpvo7hvckefRQ++QkL5vBOf5gEEo5c6jr4Nba9jM5trW2c7rVYsacOdnYDcgrR9rvm2DMQlz7OVNV5yb5/lDXWPjniUN9xy9ELTNRVTclOSbjAzX3SfLqScb/NuODQIe11ma0HWFr7ZAklya5vrX249basRMMm832W8Nbk2036ah157/3TMYBAAAA80sICAAAAEa01jZK8pyhrl8kmWwLn0lV1bVJThzq2jLJ0XeouLk3Gkq6dboDWmu75PYhnk0mGfvKJM8b6qokf7oeqyolyUdGzvfaGR73+nSrsIz51Hqcuzdaay9J8oShrnMz8Xue12s/T4ZXA3pSa+1+SdqgfUWSzy9gLdOqqm8k+b8j3ce11vae5JDhrcw2T/fZndJg9Z+xcZsluW+S700wdDTgNdWqQcOrRj1y0lHrvHQGYwAAAIB5JgQEAAAAt/cnGb+1zcen2R5pKieMtF88h1v2zIULR9rPnWpwa223JJ9LstXIS7fbMqi19vQk/zDU9eskj6uqq2ZfZpIuUPWTofaxrbUpt1hrrb084wNdP8/6rerUC621FyX5x6Gum5O8eJIVfi4cac/ZtZ9HH866sNLOSf5+6LWPDVbfWWpemfGhmk2S/N9J7gPvTnL1UPvY1tp0q2a9MeODOmdU1dcnGHfdSHvVFHMOhx7v11o7arKBrbWnJPnLaWoEAAAAFoAQEAAAANzeC0badyQ08tWMD1u0JIfegfnm2klJrh1qP6m1dmJrbe+xkEJrbUVr7X6ttf+R5DtJHjzBPHcZbrTWHpbkg1m32si1SR5fVT9b30Kr6tYkz0wyHPR4V2vtk621fYfOvaK19tDW2qdz+0DMc6vqhvWtYakZvNfdWmvPb619J12IZNOhIX9RVd+a5PB5ufbzqaouS1f3mOFwyvELVcdsVNXVSV4+0v3IdFuFjY69KrcPY729tfaZ1trDhoNDrbU/GnzG/3Zo7HVJXjJJKb8Zab+gtTbZKk4fHWm/v7X2itbaH651a23P1to/p9v2cKMkv59kLgAAAGCBbLzYBQAAAMBS0lrbIcnjh7ouqKrvru98VbW2tfahJK8e6n5Jkq+s75xzqaqubK29Ksn/Hup+2uDnhtba5UnunvHBkqRb1efGJLsM2juPvP7+dNsZjbk8ydtaa6vSbVm0ScZv0TWZd1bVO4fq/VZr7ZnpAkZj8x+Z5MjW2jVJfpdkmyR3HpnnhiTPqqqvzuCcS0Zr7SeTvLQy3Qo82+b21ybp3u8Lq+qDk809j9d+vh2f5HEjfd+vqnMXuI4Zq6pPtNaek+SxQ91vbq19rqp+PTL2s621/5ouwDb2HTli8HPt4Lpsnduv5HNDkj+rqu9PUsbF6YJAdx+0n5Dkitba75L8tqoeOlTDya21zyd50qBrsyRvS/LW1tplg3NvOTT3d5N8IMk7pvhjAAAAAOaZlYAAAABgvOdm/D+aGV0RY32Mbgn2xNbaLhOOXARV9Y4kf5fklpGX7pRuW7TREMin060IM7wiy8Nba8Pjthx/SHZNcnCShyTZO8n9ktxnBj/bTFDviUkOSPLtkZfunC6YMhoAOjPJflX16dG5emCyP5fdkuyY21+btUk+m+QhUwWAxszTtZ9vn09y5UjfBxbw/OvrxUmuH2pvlfEBrD8YBN/+JMkFIy9tme67NBoA+l6SA6vqC5OdfLCl4SvSfUbG3GUw30Naa1uMHPKMJB8Z6VuR7nM3/P0+McljkqyZ7NwAAADAwhACAgAAgIHBVjvPH+n++B2dt6p+muSsoa6Nkhx7R+edS1X1P9OFc/5XknOTXJXk1nTbRf0yyclJ3pTkwVX19MG2TJ8dmuLO6bbqWqh6z6uq/ZIcnm4LrPPTrTZ0S7owwneS/J8kB1TVo6rq/IWqbYGsTbf102+SnJcurPGXSXauqqdW1eqZTtTDa39jxn8vb0ny4YU6//qqqp8nef1I95+11g6fZPzJ6a7LEUnel+QHSa5I936vTvLDdKsiPSFd6Gs0FDfRnB9OcliSLyW5bDDXNUl+nC70NTz2hqp6VpL9033HVqfb8uvaJD8anPuQqjqyqq6Y7twAAADA/Fuxdu3a6UcBAAAAwBLRWntdktcMmp+rqqcsZj0AAAAAS4GVgAAAAADom6OGnv/rolUBAAAAsIQIAQEAAADQG621Rya576D5yyT/tojlAAAAACwZQkAAAAAA9MnfDD1/V1XdumiVAAAAACwhQkAAAAAALEmtta2Gnt+1tfb2JE8cdF2e5J8XpTAAAACAJWjjxS5gps4777y1m2+++WKXAWxgbrzxxmy22WaLXQawgXFvAeaDe8sScs4549v77rs4dcAcWOr3lv322y/77rtvNt1002y00Ua59dZ1i/4cd9xx2x1wwAFXr169ehErBCay1O8tQD+5twDzwb0FmA/XXXfd5fvss8/dFuPcvQkBrVixInvuuedilwFsYFavXu3eAsw59xZgPri3LCF77TW+vXbt4tQBc2Cp31v23nvvfOtb37pd/wtf+MIcc8wxi1ARMBNL/d4C9JN7CzAf3FuA+XDuuedetFjn7k0ICAAAAIDlZf/9989Xv/rVXHLJJdl8882zxx575Oijj84hhxyy2KUBAAAALDlCQAAAAAAsSQcffHAOPvjgxS4DAAAAoBdWLnYBAAAAAAAAAADAHSM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ScEBAAAAAAAAAAAPbfxYhcAAAAAwNJz5ZXJmjXTj1u1Ktl66/mvBwAAAICpCQEBAAAAcDtr1iQnnTT9uMMPFwICAAAAWApsBwY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0nBAQAAAAAAAAAAD238WIXAAAAAMCG7corkzVrph+3alWy9dbzXw8AAADAhkgICAAAAIB5tWZNctJJ0487/HAhIAAAAID1ZTswAAAAAAAAAADoOSEgAAAAAAAAAADoOSEgAAAAAAAAAADoOSEgAAAAAAAAAADoOSEgAAAAAAAAAADoOSEgAAAAAAAAAADoOSEgAAAAAAAAAADoOSEgAAAAAAAAAADoOSEgAAAAAAAAAADoOSEgAAAAAAAAAADoOSEgAAAAAAAAAADoOSEgAAAAAAAAAADoOSEgAAAAAAAAAADoOSEgAAAAAAAAAADoOSEgAAAAAAAAAADoOSEgAAAAAAAAAADoOSEgAAAAAAAAAADoOSEgAAAAAAAAAADoOSEgAAAAAAAAAADoOSEgAAAAAAAAAADouY1nOrC1tnuSv03yx0l2SPK7JN9M8q6qOnmSY7ZN8t+TPDnJPZNcmeSsJG+pqm/esdIBAAAAAAAAAIBkhisBtdYOT/KfSZ6XZNskP0xya7pwz5dba2+d4Jjtk5yd5GVJtk/yvSRrkxyR5MzW2vPm4g0AAAAAAAAAAMByN20IqLW2XZKPJdk8yceT7FRVD66qeyR5Zrow0HGttaeNHPqJJPdJcnKSe1bVvkl2Srea0EZJ3tNa23PO3gkAAAAAAAAAACxTM1kJ6AVJtk5yYZLnVNXVYy9U1UeTvHfQPHasv7V2cJKDklyT5KiqunIw/raqenOSjyTZJMmr7vhbAAAAAAAAAACA5W0mIaAL060E9O6qunGC1783eNx1qO85g8fPVdXlExzzz4PHp7TWNp9BDQAAAAAAAAAAwCQ2nm5AVX083TZgk9l38Pjjob6HDx7PnOSYbyW5JcmWg+O/Nl0dAAAAAAAAAADAxGayEtCEWmtbtdb+Pslz0wV63jzoX5nk3oNhP53o2Kq6Ocklg+b91rcGAAAAAAAAAABgBisBjWqtPS3J65LcN8lmSX6Z5EVVdcZgyNZD8/52iqmuSLeF2HazrQEAAAAAAAAAAFhn1iGgJPsl2XuovXWSJ7bWzqiq3yfZYui1G6aY5/rB4xZTjPmD2267LatXr55VoQDTueGGG9xbgDnn3gLMB/eWpWPPkbbrQp9NdW+57rq75dJLb552jssv3yTXXTfVvwOb27mApc9/twDzwb0FmA/uLcCGZn1CQP+U5PVJViU5LMlbk7wwyT6ttYcnuXVo7Nop5lkxeLxtJidduXJl9txz9K9aAe6Y1atXu7cAc869BZgP7i1Ll+tCn011b7noomTHHaefY7vtkl13nXqh57mcC1j6/HcLMB/cW4D54N4CzIdzzz130c496xBQVV08eHptkhNaa99M8t0k+yZ5VpLPDA2/0xRTjb12/RRjAAAAAJhDV16ZrFnTPb/uurvloosmHnf9Ev0bm+H6p7JqVbL11vNfDwAAAMBSsT4rAY1TVdVa+0ySo5IcnOSDSW5MslmSbac4dOyfdf3mjtYAAAAAwMysWZOcdFL3/NJLb550hZ7991+4mmZjuP6pHH64EBAAAACwvKycbkBrbZvW2j6ttanWYh77N2M7VNVtSWrQ3m2SOTdJstOg+aOZFgsAAAAAAAAAANzetCGgJN9Ock6S504xZtfB4yWDx7MHjw+fZPx+6VYhuiHJd2ZQAwAAAAAAAAAAMImZhIC+PHg8ZrCCzzittXslOWLQ/MLg8ZODx6e31raZYM4XDR4/UVVLdId5AAAAAAAAAADoh5mEgN6a5Pokuyf56PC2YK21P0pyUpLNk5yR5HODl05JcmaSuyb5f6217QfjV7bW/jrJM5PcnOTNc/Q+AAAAAAAAAABg2Zo2BFRVP0vyp0muS/L0JBe31v6ztVZJzktyvyTfTPK0qlo7OGZtkqPTbQ/2qCQXtdbOGbTfnGRtkudW1eq5f0sAAAAAAAAAALC8zGQloFTVF5M8KMm/JLk0yZ5Jtk+32s+xSQ6sqstHjvlZkgcn+d/pwj8PSHKnJP+R5NCq+sgcvQcAAAAAAAAAAFjWNp7pwKr6SZIXzmbyQTDo5YMfAAAAAAAAAABgHsxoJSAAAAAAAAAAAGDpEgICAAAAAAAAAICeEwICAAAAAAAAAICeEwICAAAAAAAAAICeEwICAAAAAAAAAICeEwICAAAAAAAAAICeEwICAAAAAAAAAICeEwICAAAAAAAAAICeEwICAAAAAAAAAICeEwICAAAAAAAAAICeEwICAAAAAAAAAICeEwICAAAAAAAAAICeEwICAAAAAAAAAICeEwICAAAAAAAAAICeEwICAAAAAAAAAICeEwICAAAAAAAAAICeEwICAAAAAAAAAICeEwICAAAAAAAAAICe23ixCwAAAACgPy67LDnxxOTqq5Njj13sagAAAAAYIwQEAAAAwLSuuy750peSU09NNt00WbEiectbkn32SXbddbGrAwAAAEAICAAAAIBJ3XZbctZZyec+l1xzTfLIRyZPfnLy+98n73xncuSRyRe/mDzqUYtdKQAAAMDyJgQEAAAAwIR+/OPkE59IfvnL5L73TV760mSXXbrXVq1K/vqvk/e9LznssOTjH+/CQQAAAAAsjpWLXQAAAAAAS8vvfpf8zd8kb3tbt/rPC16QHHfcugDQmG23TU48MXngA5OnPrULBAEAAACwOKwEBAAAALDEXXllsmbN9OM22ii59dapx1x//dSvX3JJ8qY3JStWJI9/fPLYxyabbjr5+G22SU49NXn605Njjkkuuyx51au64wEAAABYOEJAAAAAAEvcmjXJSSdNP27//ZNvfnP6MVP5939PVq5MPv3p5OKLZ1bfllsmn/988vznJ69+dRcEesc7ulASAAAAAAtDCAgAAACAJMkVVyTnnpscemhyz3vOPASUJJtskhx/fLL99t02Yr/5TfKhDyWbbTZv5QIAAAAwRAgIAAAAgCTJKad0j4ccsn7Hr1yZvPWtyQ47JMcdl9zjHsnb3z539QEAAAAwuZWLXQAAAAAAi+/aa5Mzz0we+tBkm23u2FyveEXy7Gcn731vctVVc1MfAAAAAFMTAgIAAAAgZ5yR3Hhj8sd/PDfzvexlXbDo/e+fm/kAAAAAmJoQEAAAAMAyd/PNyamnJnvtley889zM+ZCHJAcemLzzncktt8zNnAAAAABMTggIAAAAYJk7++xkzZrksMPmdt6XvSy56KLk5JPndl4AAAAAbk8ICAAAAGAZu+22LqSz887JHnvM7dxPelKy2262BAMAAABYCEJAAAAAAMvY+ecnl13WrQK0YsXczr3RRslLX5p8+9vJhRfO7dwAAAAAjCcEBAAAALCMffnLyTbbJPvsMz/zP+95yZ3vnJxyyvzMDwAAAEBHCAgAAABgmbr44k3yk58khx7ardozH1atSo48MjnnnOSqq+bnHAAAAAAIAQEAAAAsW1//+pbZYovkgAPm9zzPeU6ydm1y+unzex4AAACA5UwICAAAAGAZ+u1vk9Wr75QDD0zudKf5PdeuuyYPelByxhnJTTfN77kAAAAAlishIAAAAIBl6OSTk5Urk0MOWZjzHXpocu21ydlnL8z5AAAAAJYbISAAAACAZeaaa5Kvfz154AOvz13vujDn3H33ZOedk1NO6bYGAwAAAGBuCQEBAAAALDOnnZbcfHPyiEdcu2DnXLGiWw3o0kuT1asX7LQAAAAAy4YQEAAAAMAycv31yemnJw94QHK3u92yoOfed99k1apuNSAAAAAA5pYQEAAAAMAy8oUvdNuBHXbYwp97k02Sgw5Kvv/95LLLFv78AAAAABsyISAAAACAZeSjH03uda9k990X5/wHHphsvHFy6qmLc34AAACADZUQEAAAAMAycfnlyc9/njzsYcmKFYtTw6pVyX77Jd/4RnLttYtTAwAAAMCGSAgIAAAAYJmo6h732GNx6zjkkOSmm5KvfW1x6wAAAADYkAgBAQAAACwTF1yQbLddsuOOi1vHzjsnrSWnn57ceuvi1gIAAACwoRACAgAAAFgG1q7tQkD77bd4W4ENe/Sjkyuv7GoCAAAA4I4TAgIAAABYBi69NFmzJnnoQxe7ks5eeyUbb5z84AeLXQkAAADAhkEICAAAAGAZGFtx52EPW9w6xmy2WbL77skPf7jYlQAAAABsGISAAAAAAJaBCy5Ittsuucc9FruSdfbeu1uh6He/W+xKAAAAAPpPCAgAAABgA3fbbcmPfpTsscdiVzLeXnt1j1YDAgAAALjjhIAAAAAANnC/+EVy/fVLLwS0007JVlslP/jBYlcCAAAA0H9CQAAA8P/Zu/PoOu/6Tvxvy0vi2EmcxLLjLXZiR4+zUEpZShKgUKCEMk2btAQoBBh6aKEDHQhbKcxpSikzdCbTH0Npp6clhRC2bNNCVpZsJKkTYiAhJn5kW7ZjObYlb9jxbku/P67k2PEm25Kee6XX6xyfr+69z/Pct6z4Iq7e+nwBYIhbuLC2FkW1OZ5vxIjalmBPPZXs2VN1GgAAAIDGpgQEAAAAMMQtXFibunPKKVUnOdD559emFC1bVnUSAAAAgMamBAQAAAAwhO3alSxeXH9bgfU677zaRCBbggEAAAAcn1FVBwAAAABg4CxdWisCDVQJaPfuZPnywx+zbduhHxs3Lpk1q1YCOt5rAQAAAAxnSkAAAAAAQ9jChbVJOy0tA3P9LVuSefMOf8zLX374xy+4ILn99mTlylre47kWAAAAwHBlOzAAAACAIWzhwtqknbFjq05yaBdckHR3H7lMBAAAAMChKQEBAAAADFHbt9e2AyuKqpMc3qxZyUknJQ89VHUSAAAAgMalBAQAAAAwRC1alHR1JXPnVp3k8JqakvPOS/7jP2oTgQAAAAA4ekpAAAAAAEPUwoXJqFHJ7NlVJzmyCy5IOjuTZ56pOgkAAABAY1ICAgAAABiiyrJWABozpuokR3b++bX1ySerzQEAAADQqJSAAAAAAIagZ59NVqyo/63Aep12Wq2w9ItfVJ0EAAAAoDEpAQEAAAAMQWVZW4ui2hxH45JLksWLkx07qk4CAAAA0HiUgAAAAACGoIULkxNPTGbNqjpJ3118cbJ7d9LaWnUSAAAAgMajBAQAAAAwBC1cmJx7bjJyZNVJ+u7Xfi0ZPTpZsKDqJAAAAACNRwkIAAAAYIhZvz7p6Ejmzq06ydE54YTa9mW/+EXVSQAAAAAajxIQAAAAwBBTlrW10UpASXL++cmaNcnatVUnAQAAAGgsSkAAAAAAQ8zChcn48cnUqVUnOXoXXFBbbQkGAAAAcHSUgAAAAACGkO7uWgmoKJKmBnznZ/Lk5IwzbAkGAAAAcLQa8K0gAAAAAA5lzZpk48bG3AosSUaMqG0JtnBhsmdP1WkAAAAAGocSEAAAAMAQUpa1tVFLQEltS7Dt25MlS6pOAgAAANA4lIAAAAAAhpCFC5PTT0+am6tOcuzmzq1tZWZLMAAAAIC+UwICAAAAGCK6umqTgObOrW2r1ajGjk3OOSdZsKDqJAAAAACNQwkIAAAAYIgoy2TLlqQoqk5y/C64IHn66WTTpqqTAAAAADQGJSAAAACAIeLRR2vr3LnV5ugP559fW596qtocAAAAAI1CCQgAAABgiHjyyWTixGTChKqTHL+zzkrGj7eNLVsEAAAgAElEQVQlGAAAAEBfKQEBAAAADBFlmUyfXnWK/tHUlJx3Xu1zAgAAAODIlIAAAAAAhoAdO5Knn05mzKg6Sf85++xk48baHwAAAAAOTwkIAAAAYAhYuTLp7h5aJaBZs2rrsmVVpgAAAABoDEpAAAAAAEPAihW1dahsB5bUCk1NTUpAAAAAAH2hBAQAAAAwBLS3JyefnJx+etVJ+s+YMcm0acny5VUnAQAAAKh/SkAAAAAAQ8CKFUlRJCNGVJ2kf82cWZsE1N1ddRIAAACA+qYEBAAAANDgurqSlStrJaChZtasZOvWpLOz6iQAAAAA9U0JCAAAAKDBdXQkO3cO3RJQUpsGBAAAAMChKQEBAAAANLj29to6FEtAU6cmo0crAQEAAAAciRIQAAAAQINbsSJpakrOOafqJP1v5MjkrLOS5curTgIAAABQ35SAAAAAABpce3ttYs6YMVUnGRgzZ9ZKQHv2VJ0EAAAAoH4pAQEAAAA0uPb2ZPr0qlMMnFmzkl27klWrqk4CAAAAUL+UgAAAAAAa2KZNycaNQ78ElCTLllWZAgAAAKC+KQEBAAAANLD29to6Y0a1OQZSc3MydmxtSzAAAAAADk4JCAAAAKCB9ZaAhvIkoKam2jQgk4AAAAAADk0JCAAAAKCBrViRnHZaMn581UkG1syZtcLTjh1VJwEAAACoT0pAAAAAAA2svX1oTwHqNWtW0tWVlGXVSQAAAADqkxIQAAAAQIPatStZvTqZMaPqJANv1qza+uSTlcYAAAAAqFtKQAAAAAAN6plnatNxhsMkoAkTklNOSRYsqDoJAAAAQH1SAgIAAABoUCtW1NbhMAloxIjk7LOVgAAAAAAORQkIAAAAoEG1tycnnJBMnFh1ksExc2aybFmybVvVSQAAAADqjxIQAAAAQINasaK2FVjTMHmHZ9aspLs7Wb686iQAAAAA9WeYvEUEAAAAMLR0ddUmAU2fXnWSwTNzZm1dtqzSGAAAAAB1SQkIAAAAoAGtW5ds3z68SkDjx9c+X5OAAAAAAA6kBAQAAADQgNrba+uMGdXmGGwXXGASEAAAAMDBKAEBAAAANKAVK5IRI5Jp06pOMrguvDBZvz7ZtKnqJAAAAAD1RQkIAAAAoAG1tyeTJydjxlSdZHBdeGFtNQ0IAAAAYH9KQAAAAAANqL19+G0FliRz59YmICkBAQAAAOxPCQgAAACgwWzZkqxbl0yfXnWSwXfSScmUKcny5VUnAQAAAKgvSkAAAAAADaa9vbYOxxJQksyaVZsE1N1ddRIAAACA+qEEBAAAANBgektAw3E7sKRWAnr22do0JAAAAABqlIAAAAAAGsyKFckppySnnlp1kmrMmlVbly2rMgUAAABAfVECAgAAAGgw7e3DdyuwJJk2LRk1SgkIAAAAYF9KQAAAAAANZPfuZNWq4V0CGjWq9vkvX151EgAAAID6oQQEAAAA0EBWr64VgWbMqDpJtWbNqpWAurqqTgIAAABQH5SAAAAAABrIihW1dThPAkpqJaAdO2qlKAAAAACUgAAAAAAaSnt7Mnp0Mnly1UmqNWtWbbUlGAAAAECNEhAAAABAA1mxIpk2LRk5suok1Zo8OTnxxGTp0qqTAAAAANQHJSAAAACABtHdXZsENNy3AkuSpqbkrLNMAgIAAADopQQEAAAA0CA2bky2bFEC6jVrVq0UtXt31UkAAAAAqqcEBAAAANAgVqyorTNmVJujXsyaVSsAtbdXnQQAAACgekpAAAAAAA2itwRkElDNrFm11ZZgAAAAAMmoozm4KIrpST6S5NIkM3vuXprktiTXlmXZcZBzlu1z7KGcVpblxqPJAgAAADDctLcnzc3JiSdWnaQ+nH56Mm6cSUAAAAAAyVGUgIqieGWS7ySZkGRPksVJRiYpkpyf5J1FUbyhLMsn9jnn1NQKQHuSzDvM5e3cDgAAAHAE7e22AtvXiBHJlCnJypVVJwEAAACoXp9KQEVRTEhyS2oFoLuSvKcsy1U9j52T5PoklyT5t6Iozi/LcnvPqS/sWReVZfmKfk0OAAAAMIxs3550dCQvf3nVSerLtGnJo48m3d21UhAAAADAcNXUx+PenaQ5yTNJruwtACVJWZZtSS5PsiHJ2Un+YJ/zektAPz/upAAAAADD2DPP1NZp06rNUW+mTk22bUs22mgeAAAAGOb6WgJ6Tc96W1mWm5//YFmWnUke7rn50n0e6i0BPXls8QAAAABIktWra+uUKdXmqDdTp9bW3pIUAAAAwHDV1xLQZ5O8M8l1hzmmd+DyyH3uMwkIAAAAoB+sWZM0NSUTJ1adpL4oAQEAAADUjOrLQWVZ/jjJjw/1eFEUE5O8uufmgp77Ria5oOe+Z4qi+HCSVyY5NcnKJLcnuaksy65jSg4AAAAwjKxZkzQ3JyNHHvnY4WT8+OSUU5SAAAAAAPpUAuqDLyQ5KcnWJLf03NeSZGzPx99PcvLzzrkqydVFUfxeWZar+ikHAAAAwJC0Zk0yeXLVKerT1KlKQAAAAAB93Q7skIqi+HSSP+y5+ZmyLDt6Pn7hPof9OMmrkoxLckaSdyRZneRlSe4oimLM8eYAAAAAGKr27Ek6OpSADqW3BNRl3jQAAAAwjB3XJKCiKP4yyTU9N7+T5G/3efjpJF9MsifJR/bZ9mtrkq8XRfHjJD9N8qtJ/ijJPx7uubq6uvLUU08dT1yAA2zfvt1rC9DvvLYAA8FrS/0473m3fV0YDIsWTc7u3afnxBM3ZtWqbYc8buvWU7Jq1abDXmvfY3bt2pVVqw4+oLkv1zqW5xyIa40bNzY7d07IwoUdOe20PUmStWtHZ+vWziM+J9D/fN8CDASvLcBA8NoCDDXHVAIqimJUkr9P8ic9d92d5C1lWXb3HlOW5cNJHj7UNcqybC2K4utJ3pvk8hyhBNTU1JTzznv+W60Ax+epp57y2gL0O68twEDw2lK/fF0YDI8+WltbWiZkypQJhzzupJOSKVPGHfZa+x6zatWqTJky5ZivdSzPORDXOu+85LvfTXbtmpTeT2fixGTmzIlHfE6g//m+BRgIXluAgeC1BRgI8+fPr+y5j3o7sKIoTklyR54rAH07yWVlWW4/huf/ac969jGcCwAAADAstLXV1jPPrDZHvZo6tbY+80y1OQAAAACqdFQloKIopid5KMnre+76n0neVpblzkMc31QUxZg+PP+uo8kBAAAAMJwsXZqMHZucfHLVSerT2LHJ6acrAQEAAADDW59LQEVRTElyX5ILk+xJ8v6yLD++7xZgzzv+gSQ7k/yvw1z213rWX/Q1BwAAAMBw09aWTJ6cjBhRdZL6NXWqEhAAAAAwvPWpBNQzzee7SWanVux5c1mW//cIpz2ZZGSSK4qiOOD31IqimJnkLT03v9XnxAAAAADDTG8JiEObOjVZvTrZs6fqJAAAAADV6OskoE8keXHPx/+lLMv/14dz/i7JjiTTkny7KIq9u9YXRfHCJHcnGZfkgSS39jkxAAAAwDCyZUuyapUS0JFMnZrs3p10dladBAAAAKAao450QM8UoA/33Nyd5N1FUbz7MKfcUZbl58qyXFQUxduT3JDkjUmWF0XR2vOcc3uOfSzJ5WVZdh3rJwAAAAAwlC1aVFvPPPPwxw13U6fW1mee8XcFAAAADE9HLAEleUGS0/Y5/pIjHL+494OyLG8piuLJJB9J8vokLUm2JfmPJN9I8n/Lstx9tKEBAAAAhouyrK0mAR3elCnJiBG1EtCv/VrVaQAAAAAG3xFLQGVZzk8y4lifoCzLMskfH+v5AAAAAMNZbwlo0qRqc9S7MWOS5uZaCQgAAABgOGqqOgAAAAAAh9bamkybViu5cHhTpigBAQAAAMOXEhAAAABAHSvL5Jxzqk7RGKZOTdasSXbtqjoJAAAAwOBTAgIAAACoU93dtRLQ2WdXnaQxTJuWdHUlHR1VJwEAAAAYfEpAAAAAAHVqzZpk82aTgPpq6tTaunJltTkAAAAAqqAEBAAAAFCnyrK2KgH1zeTJSVNT8swzVScBAAAAGHxKQAAAAAB1Sgno6IwaVSsCKQEBAAAAw5ESEAAAAECdKsvkxBOf2+aKI5s6VQkIAAAAGJ6UgAAAAADqVGtrcu65tS2u6JupU5O1a5Nt26pOAgAAADC4vIUEAAAAUKfKMimKqlM0lqlTk+7uZPHiqpMAAAAADC4lIAAAAIA6tHNn0taWtLRUnaSx9G6dVpbV5gAAAAAYbEpAAAAAAHVo6dJkzx6TgI5Wc3MyalSyaFHVSQAAAAAGlxIQAAAAQB3qnWSjBHR0Ro5MzjzTJCAAAABg+FECAgAAAKhDvSUW24EdvalTk9bWqlMAAAAADC4lIAAAAIA6VJa1ra1OO63qJI1n2rTkmWeSTZuqTgIAAAAweJSAAAAAAOpQa6utwI7VlCm1dcGCanMAAAAADCYlIAAAAIA6VJZKQMdq2rTa+uST1eYAAAAAGExKQAAAAAB1ZuPGpKNDCehYnX56ctJJJgEBAAAAw4sSEAAAAECdaW2trS0t1eZoVE1NybnnmgQEAAAADC9KQAAAAAB1pixrq0lAx66lRQkIAAAAGF6UgAAAAADqTFkmI0cm55xTdZLGVRTJmjXJ2rVVJwEAAAAYHEpAAAAAAHWmLJOzz07GjKk6SeM699zaumBBtTkAAAAABosSEAAAAECdaW21Fdjx6v37syUYAAAAMFwoAQEAAADUka6uZNEiJaDjNXlyMmGCSUAAAADA8KEEBAAAAFBHVqxItm1TAjpeI0YkF1xgEhAAAAAwfCgBAQAAANSR1tba2tJSbY6h4MILayWg7u6qkwAAAAAMPCUgAAAAgDpSlrXVJKDjd+GFyYYNyerVVScBAAAAGHhKQAAAAAB1pCyTk09Ozjyz6iSN74ILaqstwQAAAIDhQAkIAAAAoI6UZW0rsBEjqk7S+C68sLYqAQEAAADDgRIQAAAAQB1pbbUVWH9pbk4mTUoWLKg6CQAAAMDAUwICAAAAqBPbtiVPP60E1J8uuMAkIAAAAGB4UAICAAAAqBOLFiXd3UpA/enCC2uTgLq7q04CAAAAMLCUgAAAAADqRGtrbW1pqTbHUHLhhcmzz9YmLAEAAAAMZUpAAAAAAHWiLGurElD/mTu3tvb+3QIAAAAMVUpAAAAAAHWiLJPp05Nx46pOMnT0FqqUgAAAAIChTgkIAAAAoE60tiZFUXWKoWXy5OSUU57bag0AAABgqFICAgAAAKgD3d21aTW2AutfI0bU/k5NAgIAAACGOiUgAAAAgDrQ2Zls3GgS0EAoCpOAAAAAgKFPCQgAAACgDvROqlEC6n8tLcnTTyfbtlWdBAAAAGDgKAEBAAAA1IHeSTW2A+t/RVHbbm3x4qqTAAAAAAwcJSAAAACAOlCWyQknJDNnVp1k6OktVvVOWwIAAAAYipSAAAAAAOpAWSZz5iQjR1adZOg599za2jttCQAAAGAoUgICAAAAqAOtrbYCGyjjxyfTpikBAQAAAEObEhAAAABAxbq6kra22iQgBkZLi+3AAAAAgKFNCQgAAACgYitXJjt3JrNnV51k6CoKk4AAAACAoW1U1QEAAAAAhqsNG5JNm5J582q3x41Lli8/8Lht2wY311DU0pKsX5+sXZtMnFh1GgAAAID+pwQEAAAAUJFNm5K7704eeqh2e/nyZOvWA497+csHN9dQVBS1tbVVCQgAAAAYmmwHBgAAAFCxzs6kqSk5/fSqkwxdLS21tSyrzQEAAAAwUJSAAAAAACq2dm2tADRyZNVJhq5Zs5LRo2uTgAAAAACGIiUgAAAAgIp1dibNzVWnGNpGjUpmzzYJCAAAABi6lIAAAAAAKqYENDhaWkwCAgAAAIYuJSAAAACACm3blmzZkkycWHWSoa8oksWLkz17qk4CAAAA0P+UgAAAAAAq1NlZW00CGngtLcmOHcnTT1edBAAAAKD/KQEBAAAAVGjt2tpqEtDAK4raakswAAAAYChSAgIAAACokElAg6elpbaWZbU5AAAAAAaCEhAAAABAhdauTcaNS8aOrTrJ0DdpUnLqqSYBAQAAAEOTEhAAAABAhTo7TQEaLCNG1KYBmQQEAAAADEVKQAAAAAAVUgIaXEVhEhAAAAAwNCkBAQAAAFRk165k/fpk4sSqkwwfLS3J008nW7dWnQQAAACgfykBAQAAAFRk1aqkq8skoMHU0lJbFy+uNgcAAABAf1MCAgAAAKjI8uW1VQlo8BRFbbUlGAAAADDUKAEBAAAAVEQJaPCde25tLctqcwAAAAD0NyUgAAAAgIqsWJGMGpWcemrVSYaPceOS6dNNAgIAAACGHiUgAAAAgIosX55MnJg0eYdmULW0mAQEAAAADD3eYgIAAACoyNNP10pADK6iqJWAururTgIAAADQf5SAAAAAACrQ3V0rATU3V51k+GlpSTZuTNaurToJAAAAQP9RAgIAAACowLp1ybPPmgRUhaKora2t1eYAAAAA6E9KQAAAAAAVWLKktpoENPhaWmprWVabAwAAAKA/KQEBAAAAVKCtrbYqAQ2+mTOT0aNNAgIAAACGFiUgAAAAgAr0TgKyHdjgGzUqmTPHJCAAAABgaFECAgAAAKhAW1syaVIyZkzVSYanlhaTgAAAAIChRQkIAAAAoAJLltS2paIaRZEsXpzs2VN1EgAAAID+oQQEAAAAUIG2tmTGjKpTDF8tLcnOncny5VUnAQAAAOgfSkAAAAAAg2z79mTlSpOAqlQUtdWWYAAAAMBQoQQEAAAAMMiWLUu6u5Ozzqo6yfDV0lJby7LaHAAAAAD9RQkIAAAAYJAtWVJblYCq09ycTJhgEhAAAAAwdCgBAQAAAAyytrbaqgRUnREjatOATAICAAAAhopRVQcAAAAAGG6WLEnGjUsmTqw6ydC1e3eyfPnhj5k2LXn00cHJAwAAADDQlIAAAAAABllbW3LOObVpNAyMLVuSefMOf8yePcnKlbVjx40bnFwAAAAAA8V2YAAAAACDbMmSZPbsqlMweXJtXby42hwAAAAA/UEJCAAAAGAQdXU9NwmIavWWgFpbq80BAAAA0B+UgAAAAAAG0erVyfbtJgHVg0mTamtZVpsDAAAAoD8oAQEAAAAMoiVLaqtJQNU74YRk6lSTgAAAAIChQQkIAAAAYBC1tdVWk4Dqw9lnmwQEAAAADA1KQAAAAACDaMmSpKkpmTmz6iQktYlMra1Jd3fVSQAAAACOjxIQAAAAwCBqa0tmzEjGjKk6CUltEtDGjUlnZ9VJAAAAAI6PEhAAAADAIFqyxFZg9eTss2tra2u1OQAAAACOlxIQAAAAwCBqa6ttQUV96C1klWW1OQAAAACOlxIQAAAAwCDZvDnp6DAJqJ5Mm1bbms0kIAAAAKDRKQEBAAAADJKlS2urSUD1Y+TIZM4cJSAAAACg8SkBAQAAAAySJUtqq0lA9aWlxXZgAAAAQONTAgIAAAAYJG1ttdUkoPoyZ07ta9PVVXUSAAAAgGOnBAQAAAAwSJYsSU47rfaH+jFnTrJjR7JyZdVJAAAAAI6dEhAAAADAIGlrMwWoHvVuz9a7XRsAAABAI1ICAgAAABgkS5Y8VzihfsyZU1sXL642BwAAAMDxUAICAAAAGAR79iTLlpkEVI9mzEhGj1YCAgAAABqbEhAAAADAIFixItm92ySgejRyZHL22bYDAwAAABqbEhAAAADAIGhrq60mAdWnOXNMAgIAAAAamxIQAAAAwCDonTJjElB96i0BdXdXnQQAAADg2CgBAQAAAAyCtrZk9Ohk+vSqk3Awc+Ykzz6bdHRUnQQAAADg2CgBAQAAAAyCJUuSWbOSkSOrTsLB9E5o6p3YBAAAANBolIAAAAAABsGSJck551SdgkOZM6e2Ll5cbQ4AAACAY6UEBAAAADAI2tqemzZD/Zk1K2lqUgICAAAAGpcSEAAAAMAAW78+2bjRJKB6NmZMMnOm7cAAAACAxqUEBAAAADDA2tpqq0lA9W32bJOAAAAAgMalBAQAAAAwwHqny5gEVN/mzFECAgAAABqXEhAAAADAAOudBKQEVN/mzKlt3bZhQ9VJAAAAAI6eEhAAAADAAGtrSyZNSsaPrzoJh9O7XVvv5CYAAACARqIEBAAAADDAli5Nzj676hQcyZw5tdWWYAAAAEAjGlV1AAAAAIChaMOGZNOm2setrcmv/mqyfPn+x2zbNvi52N/u3c99XUb1vFP22GPJRRc9d8wppySnnTb42QAAAACOhhIQAAAAwADYtCm5++5kz55k5crkwgtrt/f18pdXk43nbNmSzJv33O0JE5KHH05aWp677w1vUAICAAAA6p/twAAAAAAG0IYNSVdXMnFi1Unoi+bmpLOz6hQAAAAAR08JCAAAAGAArV1bW5WAGsOkSUlHR9UpAAAAAI6eEhAAAADAAFICaizNzbWt3LZvrzoJAAAAwNFRAgIAAAAYQGvXJk1NyWmnVZ2Evmhurq295S0AAACARqEEBAAAADCA1q5NTj89GTmy6iT0xaRJtdWWYAAAAECjUQICAAAAGEBr1yZnnFF1CvqqdxJQZ2e1OQAAAACOlhIQAAAAwABau/a5Ygn1b+zY5OSTlYAAAACAxqMEBAAAADBAduxINm82CajRTJxoOzAAAACg8SgBAQAAAAyQdetq68SJ1ebg6EyaZBIQAAAA0HiUgAAAAAAGSG+RxHZgjaW5OdmwIdm1q+okAAAAAH036mgOLopiepKPJLk0ycyeu5cmuS3JtWVZHjAouSiKk5J8PMlbk5ydZHOS+Un+v7Is7zz26AAAAAD1rXcSkO3AGktzc9LdXfv6nXlm1WkAAAAA+qbPk4CKonhlkp8n+VCSc5M8nWRlkiK1ks/jRVH8yvPOGZfkniR/meScJAuSbEnyW0nuKIriL/vhcwAAAACoS52dyQknJCefXHUSjsakSbW144BfdwMAAACoX32aBFQUxYQktySZkOSuJO8py3JVz2PnJLk+ySVJ/q0oivPLstzec+qXkvx6kp8luawsyxU951yV5Lok1xRF8VBZlj/ox8/pALNmzcry5csH8imAOjZz5swsW7as6hgAAMAwtG5dbQrQiBFVJ+FoKAEBANQfP+8DYDA16s+Y+7od2LuTNCd5JsmVZVlu7n2gLMu2oiguT1Kmtt3XHyS5oSiK2UnekaQrydt7C0A953ytKIoiyaeSXJNkQEtAy5cvT3d390A+BVDHRni3HQAAqMjatcnEiVWn4GiNG5eMHVub5AQAQH3w8z4ABlOj/oy5r9uBvaZnvW3fAlCvsiw7kzzcc/OlPetVSUYm+Y+yLH9xkGv+Y896SVEUZ/UxBwAAAEBD6O5WAmpUI0Ykzc1KQAAAAEBj6WsJ6LNJ3pnaFl6H0luDGtmzXtSzPniwg8uyXJmkd2bfb/QxBwAAAEBDWL8+2bFDCahRKQEBAAAAjaZP24GVZfnjJD8+1ONFUUxM8uqemwt61jk965LDXHpZkplJWvqSAwAAAKBRPP10bVUCakyTJiU//WmyZ0/VSQAAAAD6pq+TgI7kC0lOSrI1yS09903qWQ/3O1PrelZvhwEAAABDyooVtVUJqDE1NyddXbWJTgAAAACNoE+TgA6nKIpPJ/nDnpufKcuyo+fjk3rW7Yc5fdvzjj2krq6uPPXUU8cWEhj2DvX6sX37dq8tQL/z2gIMBK8t9eO85932deFQyvKsJOOya9fqrFrVfdBjtm49JatWbTritfrzuH2P2bVrV1atWjWoz1lP1zrccU1NY5KckYUL12Xt2u5s3WpvMOgr37cAA8FrCwAw2Brxe4/jKgEVRfGXSa7pufmdJH+7z8N7Ups0dPB3uWpG9KxdR3qupqamnHfe899qBeibQ71+PPXUU15bgH7ntQUYCF5b6pevC4eybl1y8snJrFlnHvKYk05KpkwZd8Rr9edx+x6zatWqTJkyZVCfs56udbjjxo6trXv2nJGJE5OZM410gr7yfQswELy2AACD7Vi/95g/f34/J+m7YyoBFUUxKsnfJ/mTnrvuTvKWsiz3Lfw8m+S0JCce5lK9j207zDEAAAAADWfFCluBNbJTT01Gj046DQACAAAAGkTT0Z5QFMUpSe7IcwWgbye5rCzL52/7tbZnPeMwl+t9K6zjMMcAAAAANJynn1YCamQjRiTNzUpAAAAAQOM4qhJQURTTkzyU5PU9d/3PJG8ry3LnQQ7v3Rzt7MNcclbP2no0OQAAAADq2e7dyTPPKAE1ukmTkg6/ugYAAAA0iD5vB1YUxZQk9yWZnWRPkg+UZfl/D3PKI0kuS3LRIa43LclZPTcf7msOAAAAgHrX3p7s2aME1Oiam5MFC5KurqqTAAAAABxZnyYBFUUxJsl3UysA7Uzy5iMUgJLkpp711UVRFAd5/P096/1lWS7rSw4AAACARtDWVluVgBrbpEnJrl3JmjVVJwEAAAA4sr5uB/aJJC/u+fi/lGX5/450QlmWi5J8I8nIJLcWRTGn97GiKN7Rc80k+Wzf4w6uP//zP09RFCmKIo888ki/nHfrrbfufez222/v78jZsmVLVqxY0e/XPRoD/Tkej95cf/RHf3TU537xi1/ce35RFHnFK16RrqP4VcBt27blRS960d7zX/CCFxx1hqOxcOHCg96/73+fnZ2dA5rheD3yyCN7s956661VxwEAAOizpUtrqxJQY2turq3LllUaAwCAY/Bnf/Znx/Uzhh/84Ad7z7/mmmv6P+ARLFmyZO/z/83f/M2gP/9Q97Of/Syf+9zn8vu///t52ctelgsuuCAveclLctlll+Waa67JT3/606oj1o0rr7wyRVHkJS95SdVRGtK+/5Z7/8ybN++orvHhD394v/N/8IMfDFDa5Nlnn017e/sB9z/wwAN7n/8rX/nKgD1/f7nkkkuOuRfQ6I5YAuqZAvThnpu7k7y7KCKHZfUAACAASURBVIoHD/PnL/Y5/c+SPJnk/CQLi6L4aVEUy5J8LbWtyD5VluXA/Rc6zNxxxx154xvfmB//+MdVRxkWOjs785Of/KTPx997773ZunXrACaq2bx5cz772c/miiuuGPDnAgAA4ODa2pKRI5PTTqs6CcejtwS0fHm1OQAAOHr7/pzktttuO+rzv/Od7xz0WjS2RYsW5R3veEfe8pa35Ktf/WqefPLJ/PKXv8zu3buzefPmlGWZb37zm3nrW9+a973vfVm3bl3VkRmC7r777j4fu3379tx3330DF2Yf//7v/55LL700jz/++KA8HwNjVB+OeUGS3resRiW55AjHL+79oCzLdUVRvDzJx5JcmeS8JLuS3J/ki2VZ3nLUiTmoxx57LB/+8IePfCD96q677upz6/Wuu+4a4DQ1//2///fccot/WgAAAFVaujSZOrVWBKJxnX567WuoBAQA0Hhe+cpXprm5OZ2dnZk3b17Wrl2biX0c1blp06bce++9SZKWlpb8yq/8ykBGZZB873vfy0c/+tHs2LEjSfKiF70ol156aYqiyPjx4/PLX/4yP/vZz3LjjTdmzZo1uffee3PllVfmG9/4RiZPnlxxeoaS73//+/lv/+2/panpyBs33XfffYMyaOKhhx7Kxz/+8QF/HgbeEUtAZVnOTzLiWJ+gLMstSa7p+TPsXXHFFQPSFt6zZ0+/X/NYDdTnWE/OOOOMrFu3Lt///vfzqU99KiNGHP6fyNatW3P//fcnScaMGZOdO3cOWLaj2aIMAACAgbF0aTJjRtUpOF5NTbUt3ZSAAAAaz8iRI3PZZZfly1/+cvbs2ZM777wzV111VZ/Oveuuu/b+LOf3f//3BzLmIc2ePTtlWVby3EPRI488kquvvjq7du3KmDFj8vnPfz6//du/fcBxr3jFK/Ke97wnn/jEJ/K9730v7e3t+cAHPpBvf/vbfSpsDEU33nhj1RGGjN6fMffuONOXYRN33nlnkoH/GXM99Q04PsPzlQqO0+tf//okyerVq/s0Du2ee+7J9u3bM2HChFx44YUDHQ8AAICKtbUlZ51VdQr6Q3NzsmxZ1SkAADgW+xZ4br/99j6f9+///u9JktGjR+eyyy7r91wMrq1bt+YTn/hEdu3aldGjR+cf/uEfDloA6nXSSSfl2muvzXnnnZckeeKJJ+zCQb/4jd/4jYwZMyZJ37YE23fQxCtf+coBzcbQoQQEx+C1r31tRo8enaRvL9C9Dc03vOENGTWqL7vwAQAAUK82bKhNhjnUn6eeSjo6kjPPrDop/WHSpOTpp5Pu7qqTAABwtGbPnp0XvvCFSZKf/vSnWbFixRHPaW9vz/z585Mkr3nNa3L66acPaEYG3je/+c2sWrUqSfIHf/AHfSpTjBkzZr+tkb7+9a8PWD6Gj/Hjx+eSSy5JUtuervsI/0fzvvvuy7Zt2zJhwoRcfPHFgxGRIUAbYZDdeuut+eQnP5kk+d//+3/nTW96036Pb9++PTfeeGO+//3vp7W1NVu2bMn48eMzY8aMXHLJJfnDP/zDTJo0ae/x7e3tee1rX7vfNT75yU/ufY4f/vCHmT59+n6PL1q0KF//+tfzyCOPZPXq1enu7s6kSZPy0pe+NG9729sOOanmi1/8Yv7+7/8+J598cn784x/nuuuuy9e//vV0dHTkjDPOyK//+q/nb//2b4/4OSa1cWL33Xdfbr311pRlmTVr1uTEE0/MnDlz8sY3vjFvectbcsIJJxw0x7PPPpubb745Dz74YFpbW/PLX/4y3d3dOfXUU3P++efn9a9/fX73d393b0lnIJxyyim5+OKLc//99+fuu+/OJz7xiUMe++yzz+ZHP/pRkuSNb3xj/uEf/uGI1+/u7s6dd96Z7373u3nyySezYcOGjBs3LrNnz85rX/vavPWtb824ceP2O6f367OvoiiSJC972cvyta997aDP1d7eni9/+cv50Y9+lDVr1mT8+PGZM2dOLr/88lx++eWH3ers2WefzU033ZQf/vCHWbRoUbZs2ZIJEybkvPPOy6WXXprf/d3fPWLp6bHHHsv111+fBQsWpKOjI83NzXnNa16TP/7jPz7i3xMAAEAVNm1KDvf7IM88U1uVgIaG5ubk2WeTzs5aIQgAgMZyxRVX7N3V4fbbb8/73ve+wx7/ne98Z+8P5q+44opDHveLX/wit956a+bPn59Vq1Zl8+bNGTt2bJqbm/OSl7wkb33rW3PBBRcccN4DDzyQ9773vUmSO+64I0uXLs0XvvCFLFu2LOPHj8/cuXNz7bXXZsOGDXun1bzzne/Mpz71qQOutXv37tx+++2599578/Of/zwbNmzIzp07c/LJJ+ecc87Jq171qrztbW/LKaeccsC5H/7wh3PHHXfkhS98YW688cYsWbIkX/3qV/Pwww+no6MjY8eOzdy5c3P55ZfnsssuO+xWWJs3b853vvOd3HHHHVm+fHk2btyYCRMm5AUveEHe/OY35zd/8zcPee7OnTtz880353vf+15aW1uzadOmnHLKKXt/1nT55Zcf9y/Yf/vb306SNDU1HfHrv6+LL744b37zmzN79uy8+MUvPuRxjz32WG688cbMnz8/nZ2dGTVqVKZOnZqLLrooV111Vc563pjYNWvW5NWvfnW6urryute9Ll/60pcOee3u7u68+tWvzurVqzN37ty9U6p6bdq0KTfddFMefvjhLFq0KBs3bsyIESP2/tz0DW94Q37nd37noH+Hl1xySdauXZv3vve9ueqqq/KZz3wmDz/8cEaMGJHp06fnT//0T3PppZfmyiuvzOOPP56TTz45jz322EFz9te/h+nTp+drX/ta7rrrrixfvjw7d+7M9OnT85u/+Zv5z//5Px+2lNfd3Z2HH344N998c37xi19k1apVGT16dM4555y87nWvy9vf/vaMHz/+kOfPnz8/N954Yx577LF0dnZm9OjRmT59ei655JK8613vyuTJkw957tG49NJLc++99+7dceZXf/VXD3ls76CJ3/qt38rIkSP7dP3W1tbccMMNeeSRR9LR0ZEkOfPMM3PRRRflHe94R84555z9jl+yZMkBk7GuvvrqXH311UmSBx98MM3NzQc8z86dO/ONb3wjt99+e9ra2tLV1ZWpU6fmda97Xd71rncd8Wt1//3359Zbb80TTzyRtWvXZuzYsZkxY0Ze+cpX5qqrrsrEiRMP+3muWbMm119/fR544IG0t7fnhBNOyAtf+MK8+93vzkUXXdSnv6uhSgmojqxatSrvec970tbWtt/9GzZsyIYNG/LEE0/kX//1X3Pttdfmda973VFfv7u7O9dee22+/OUvp6ura7/Hli9fnuXLl+eWW27J29/+9nzyk5887P+gXnvttfnnf/7nvbdXr17d5xeezs7OXH311Xn00Uf3u3/nzp35yU9+kp/85Cf51re+lX/5l3/J1KlT9zvmRz/6UT7ykY/kl7/85QHX7ejoSEdHR+67777ceOONue666w77Qn68Lr300tx///1ZuXJlfv7zn+cFL3jBQY/74Q9/mB07dmTixIl52ctedsQS0Lp16/KBD3wgP/nJT/a7f+PGjZk/f37mz5+fr3zlK/k//+f/5EUvetFxfQ7f+9738vnPfz47duzYe9/69evz6KOP5tFHH82dd96Zf/zHfzzofwvz5s3LRz/60XR2du53f2dnZzo7O/PAAw/kK1/5Sr70pS8d8M1NknR1deWv//qv841vfGO/+1euXJkbbrgh3/3ud/f+jz4AAEAj6f2/SdOmJVu3VpuF49f7XufixUpAAACN6E1velM+97nPZceOHX0uASVJc3NzXvWqVx3w+O7du/OZz3xmb7FkX5s3b87mzZvT1taWm266KZ/85Cfzrne965DP9YMf/CB/93d/t7d0tH79+qxZsyann356NmzYcNicy5Yty/ve974sXbr0gMfWr1+f9evX57HHHssNN9yQr3zlK5k9e/Yhr3XbbbflL/7iL/b7edGOHTsyb968zJs3L3fccUe+9KUvHfQX8OfPn58PfehDe8sGvTo7O3PPPffknnvuyZve9KZ8/vOfP+D8JUuW5E//9E+z7Hn7765bty4PPvhgHnzwwVx//fWH/FlTXyxbtizLly9Pkpx33nk58yh/W+Ozn/3sIR/btm1bPv3pT+e2227b7/4dO3Zk0aJFWbRoUb75zW/m6quvznve8569j0+ePDkXXXRRHnrooTzwwAN7i08H8+ijj2b16tVJkt/7vd/b77F77703H/vYx7J58+YDztu+fXvWrFmTe++9NzfddFO+/OUvZ+zYsQd9jk2bNuXtb3/7fpOyyrLMlClTDvm59+rPfw8dHR354Ac/mCVLlux3/+LFi7N48eLceOON+epXv5q5c+ce9Lk+/vGP55577tnv/h07duSJJ57IE088kW9+85v5l3/5l8yZM2e/Y3bt2pVrrrkmN9988wHnLly4MAsXLswNN9yQv/qrv8rll19+xL+TI+ndcWbXrl25++67D1kC2rJlSx544IEkyW//9m8f8O/k+bq7u/OFL3wh//RP/3RAF6CtrS1tbW351re+lf/6X/9r/uRP/uS4PofVq1fn8ssvz+LFi/e7v/drdcstt+S6665LS0vLAeeuX78+H/3oR/PQQw/td/+uXbuyYMGCLFiwINdff33++q//Ov/pP/2ngz7//fffnw996EPZus+bLlu3bs19992X++67Lx/84AeP6/NrdEpAdeTP//zP09bWlpEjR+Zd73pXLrnkkpx66qlZv3597r///nz729/O9u3b87GPfSx33313Jk2alEmTJuXf/u3f8uSTT+bTn/50kuSDH/zg3ulA+04N+tznPpfrr78+SXLaaafl3e9+d1784henqakpTzzxRK677rp0dHTkhhtuyJYtW/I//sf/OGjOLVu25J//+Z9z7rnn5gMf+EAmTpyYefPmHfQboefbsWNH3vnOd+4tOr30pS/NlVdemZkzZ6ajoyPf+ta38uCDD2bJkiV5//vfn5tvvnnvNwRtbW15//vfn127duXEE0/MW97yllx88cU57bTTsnbt2jz++OP52te+lq1bt+bxxx/PP/3TP+UjH/nIsX9BjuD5L9CHKgEdTUNz69ateec73/n/s3fnYVGV7xvA7wHZQ0HADUFCRdTccMOlNCXF3BAlRTGN0n5upeWW5pKmpZVorlkugQuamrsi7prigmiKKAKyCKiDiOz7/P6Y7znNyMwwAyio9+e6uhhmzvKemTMzJ9+b5xE/MD/88EP06dMHderUQXp6Os6ePYsdO3bg8ePH8PX1xc6dO9G4cWMAwLBhw+Dm5oYVK1bg1KlTAIC9e/cCkPcuVWXBggUwNDTEiBEj8P7778PQ0BBhYWH47bffkJ2djbNnz2LTpk0lwjhhYWH4/PPPkZubC4lEgv79+6NPnz6wtrbGgwcPsHv3brFS0/Dhw7Fnzx6lcxEAfvrpJzEAZGtri7Fjx8LZ2RlpaWnYu3cvjhw5gmXLlml8voiIiIiIiKqiJ0/kP21tgXv3KncsVH7C/85GRQGsvk5ERET06jE3N8cHH3yAgwcPIjIyEnfv3hU7KTzv33//FUM1Hh4eKud1/Pz8xMBDo0aNMGLECDg6OsLAwACJiYnYt28fzp8/D5lMhqVLl+L9999XG2BZvnw5LCwsMHnyZDg5OSEiIgLm5ualHlNubi58fX2RmJgIQB506t27N2rVqoXMzExERUVh8+bNePjwIR4/foz58+er7RgRFxeHmTNnwsDAAJ9//jk6d+6MatWq4erVq+J80ZkzZ7Bt27YSAY47d+5g1KhRKCgogL6+PgYOHIjevXujRo0aiIqKwu+//464uDgcOnQItWrVwsyZM8V1Hz58iBEjRuDp06cwMDDAkCFD0L17d9SsWRNSqRTBwcHYt28fIiMj8fHHH2PPnj1las12+/Zt8bamaj66KioqwuTJk3H69GkAgJ2dHUaPHo1mzZqhoKAAISEh8Pf3R2ZmJpYsWYLCwkKlLhgeHh74559/kJ+fj+DgYAwePFjlfg4cOAAA0NfXVwpE3L17FxMnTkRhYSFMTU0xbNgwdOzYEZaWlpBKpQgLC8PWrVuRk5OD0NBQbNiwARMnTlS5j7/++gvFxcUYNmwY+vXrh/T0dFy6dElspadJRb4fpk2bBqlUivfffx+enp6oU6cO4uPjsWHDBty+fRtpaWmYOXOmOP8pKC4uxpgxYxAWFgYAaN68OUaMGIGGDRsiNTUV+/btw9GjR5GcnIyxY8di//79SoUkZsyYgUOHDgEA2rRpg6FDh8LR0RF5eXkICwuDv78/UlJSMHPmTBgaGqrsgqMLc3NzdO3aFadOndLYcebkyZPIzc2FlZUVOnToUGoISLGIh5OTE7y9vdG0aVMUFxcjPDwcAQEBiI+Px7JlyyCRSMTz0c7ODnv37sW1a9ewYMECAMDXX38tts2ztLQssa9NmzYBADp27IihQ4eibt26iI+Pxx9//IF79+5BKpVixowZ+Pvvv5XWy87OxpgxY3Dr1i0A8mCej48PGjVqhKysLJw5cwbbt29Hdna2OM//fBDo+vXrGD9+PAoLC2FgYICRI0eie/fu0NfXR0hICDZu3IiVK1dqrF72umMISEvx8fFqE5jPS0tL03n7iYmJCAkJASAP8YwbN07p8W7duqFhw4ZYsGABsrOzcfDgQfj6+sLQ0BBNmzZFenq6uGy9evXQtGlTpfVDQ0PFANDbb78Nf39/pVBG27ZtMWjQIPj6+iI8PBx///03evTogV69epUYa3FxMczNzeHv7y9+2bZr106r41yzZo0YABo5cqQYXBJ88MEH+Oabb7Bnzx7cuXMHhw4dElOta9asQUFBAQCorIbUs2dP9OnTB0OGDEFhYSGOHj36QkNANWrUQKdOnXD27FkcO3YMU6dOLbFMRkaGmGJ8voyaKn5+foiKioKenh6WLVuGPn36KD3etWtXeHh4YMSIEcjOzsbs2bOxc+dOAPJEuo2NDSwsLMTlnz8PnmdoaIg///wTLi4u4n0dO3aEq6srhg4dCkAeJFIMARUVFWHWrFnIzc2Fnp4e/Pz84O7uLj7esmVLfPjhh1i1ahVWrlwJqVSKuXPnYt26deIy0dHR4vno5OSELVu2oEaNGuLj3bt3R6tWrdQG0YiIiIiIiKoyqRQwNATK8O/TVAVZWQF6esBzf4xKRERERK8QT09PsVrLoUOH1IaAhCpAwjrPS0tLw59//gkAcHBwQGBgoFJop23bthgwYAAWLFiArVu3orCwEMHBwfj0009V7q+4uBirVq0S59kU52s02bVrlxgAGjNmTIk5qnfffRdDhgxB37598ejRI1y5cgWpqakqQzRpaWl46623EBgYKP7hOSCf+3NxccHIkSMBAH///XeJENDs2bNRUFAAPT09rFy5UixSAMjDFO7u7vDy8sL9+/exZcsWfPLJJ2JLpdmzZ+Pp06cwMzPDxo0bS1RD6dmzJ9zc3DBx4kQkJydj6dKlZZo3Ep4nACU6kJTHnj17xABQx44dsW7dOqU/yu/YsSMGDRqEkSNH4uHDh/Dz80O3bt3Ec++DDz6AmZkZsrKycOjQIZUhoPz8fBw7dgyAfI5QsSXT6tWrUVhYCABYsWJFiWINbm5u6N27N4YOHYri4mIcPXpUbQiouLgYgwcPxnfffSfep/haqlPR7wepVIovvvgCEyZMEO9r2bIlPvjgAwwaNAjR0dGIiIjAnTt3lKoBbdu2TQwA9e3bFz/99JNSgK9Hjx745ZdfsH79eiQmJiIwMBCfffYZAPnngRAA+uyzzzB16lRIJBJx3Q4dOmDIkCHw8fFBTEwM5s2bh/fee0+rsJ4mQkuwxMRE3Lp1C++8806JZXQpNBEWFoY//vgDgDw08+OPPypV3mrbti2GDBmCMWPG4OrVq1i+fDnc3d1hb28v5g0Uu7/Y2tqWOs/86aefYvr06eLvLi4u6NOnDzw8PBATE4Pbt2+XCF2uX79eDAD169cPS5YsUepI06VLF/Tr1w+ffPIJMjMzMWfOHHTq1AlWVlYA5NWOFi5ciMLCQlSrVg1//PEHXF1dxfXbtWuH3r17Y8SIESo7C70p3tz4k46+/fZbeHh4aPWfUIVFFykpKeLtBg0aqFxmyJAh8PLywpdffomWLVvqtP0NGzaIt5cuXVqiKgsAWFhYYPny5eKHiGK7r+f17t1b57StTCYTy6jZ29urTTVOnz5d/FA6f/68eL9wcdKsWTO17dCaNm0qlnB79OiRTuMrCyH8EhcXhzt37pR4/MSJE8jPz0etWrVKTRcLPTsBiJV1VGnWrJmYzLxx44bYx7YsfHx8VF5Qtm7dWuzLGRMTI15EAPLSgkKQy9vbWykApGjixIno0KGDuI5iObhdu3aJ25w/f75SAEjwySefoH379mU8MiIiIiIiosrz5AlgbQ0o/LshvcKqVQPq1ZNXAiIiIiKiV1OnTp3E1kbPt24SFBYWimEAFxcXODo6llgmMjISdnZ2MDExga+vr9ogwIABA8TbmuarGjdurPUf2itKTExEnTp1YGpqqlRdRpG5uTm6d+8OQD5H93y7LkUff/yxUgBI0KFDB7z99tsA5Meu2GIoPDxcnMz38vJSGRoxNzfHF198AUD+/F68eBGAvIqNMAc4duxYte2Q3Nzc0L9/fwDyijipqalqj0GdrKws8baqiiZlJcy9mpiYYNmyZSq7ctjb24vtxIqLi7Fx40bxMRMTE/Tu3RsAEBISojRXLDh79qwYZFBsBSaTyfD06VNYWlqiTZs2aru1tGzZUpx3Lm3e1NvbW+PjqlT0+8HW1rZEoQwAMDIyUjr+5+dkhUpEFhYWWLhwocrAzKRJk8T5SMU2VMLr6OjoiK+//lopACSwsrLC3LlzAcgLQOzZs0ftMWhL6DgDAEFBQSUez8zMFN8j2hSa2LhxI2QyGWrUqIGFCxeqbN1namqKxYsXA5AXfdiyZUuZx29ra4uvvvqqxP1GRkZKgbZ7CuWR8/PzxSIRderUwaJFi5QCQIKWLVti2rRpAOSVg7Zu3So+duvWLfFzZ9iwYUoBIEHjxo0xefLkMh7Z64EhoCrC3t5ePMl//PFHHD9+XKx6IzAyMsL333+P8ePH63RBUFhYKFYZat68ucYAkb29Pbp27QoAuHnzptp+o+q+jDX5999/xS+wvn37qvzwAeRfwHv27EFISAh+/vln8f6NGzfi4sWL2L17t8b9WFtbA5B/kLxobm5u4nEcPXq0xOOHDx8GIA8LlVZy7PLly8jJyQEAdC6lvni3bt3E28IFU1loauEmXBQUFxcjMzNTvP/cuXPibaFakDrDhw9Xud6ZM2cAyBPXmsJR6kofEhERERERVWUpKfIQEL0+HBwYAiIiIiJ6lenp6WHgwIEA5AGaa9eulVjm3LlzYshE3fxEhw4dcOTIEVy/fh0fffSR2v1ZK/wPgab5Km3aLakyY8YMnDlzBqGhoRo7mShWjtE0ji5duqh9TGjdVFRUhNzcXPF+xaIIwnOripubG/bt24fr16+LQQ5hngjQfk6ssLAQV69e1bisKoqBkIqaO0xMTBTbxvXs2VPp9X7eu+++Czs7OwDKc2UAMGjQIADy51bVPKPQCszc3FwpZCWRSBAQEICQkBBs27ZN41iFc0DTsRsZGZVa9UWVin4/dOrUSe18qvAcAsrBrsTERERGRgL4r7qSKoaGhti+fTsuXLggtrJKSUlBeHg4AMDV1VXjXG779u1hYmICoHxzswJzc3PxfSdUe1J0/Phx5OXlwcbGptRcQFFRkRgYat26tcpAmqBBgwZwcHAAUL7j6NKli8oADwBx+wCUqvFcv35dfO08PDxgbGysdvuDBg0Sn++zZ8+K9yt+djzfJkzRwIED1WYR3gRsB6Ylf39/dOzYUatlZ86cWaK/XWksLS3h5eWF7du349GjR5gwYQLMzMzQsWNHdO7cGV26dFGZONZGUlKS+IbS5mKiVatWOHPmDGQyGaKiolRWY6lTp47O4xC+DAGIVWbUcXJyUvuY8AGcl5eHBw8e4MGDB7h//z7u3r2La9euif0QZTKZzmPUVY0aNeDq6opz587h2LFjSqnC9PR0XLhwAYB2CU3FnqQzZsxQWynpeQkJCTqO+j+aXkcjIyPxtmIlICGxaWpqqvF1ApTDYsIXcHFxsfgaKZbqU0XXildERERERESVTSaTh4DUdBegV1SDBoCKf5MnIiIioleIp6cn1q1bB0DeAuj5Tgn79u0DIJ//UNetQZFQMSQ1NRUPHjxAfHw8oqKiEB4erhQyUqye8zyhOlFZCXNmRUVFSE5ORkJCAmJjYxEZGYkbN24gIiJCq3EoBiyepxgoKCoqEm8rzvs1a9ZM7fqGhoYl5oMU58S8vLzUrvu8ssyJKXajSEtL03l9VRSrm2hTOKFVq1ZISEjAkydP8OTJE7G1Ufv27VG/fn08ePAABw8ehI+Pj7hOZmam2G7M3d1dad5O0fPzpgkJCYiJiRHnTePj4wFofv2tra3VBjq0VRHvh/r166t9TPE8VJy3FOYcAc3nIQA0bNhQ6XchAATIW4qVFqgSPHjwQKvlSuPu7o7Tp08jNja2RIszIRSmTaGJ2NhYZGdnA5CHZNS1O3xeeY5DaOuniqGhoXhb1RwzUHpmwcjICM7OzggLCxPnmAHlzx1NwTUzMzM4Ojri7t27GvfzumIIqAqZPXs2DA0NxZ6IWVlZOHnyJE6ePAlAnrT98MMPMWrUKJ1acSl+oQlfKpoopjHVfRm+9dZbWu9f8OTJE/G2hYWFzusL4/nzzz8RFBSE+/fvq/yi0NPT0/gFUtHc3d1x7tw5REdH4969e2K5xODgYBQUFKBevXpaXQCoq7pUmvT09DKtB0BtGvZ5ioEq4ZywtLRUNyqnxgAAIABJREFUWRJPkeL5JqyXlpYmXiSWdh5oc74SERERERFVJZmZQF4eKwG9bhwc5G3enj4FKrCDABERERG9RA0aNEC7du1w9epVHDlyBLNmzRKrxGRmZoqVbdzd3UudPwkNDUVAQAAuXryoci6ttEl7QVnm2wT5+fnYtWsX9u3bh/Dw8BIdRnQZh1BxQxXFuSDF+SJh3s/Y2Fjj+qqUd04sPz8f0dHRapeTSCRioELofAGU3hJLW+WdexXWkUgkGDBgANasWYPr168jMTERtra2AOTzjELlJcVWWIpSU1PFedPY2FiVBRK0mTctz3kIVNz7oSznoWIbNV3nn8t6HipWtykPoSVYQUEBjh49Kp6zGRkZOrUCK+txZGdno6CgoEwVc7Q9ZxRfK8Vx6vK+ycvLQ25uLoyNjcXX29jYWGMlIWF9hoCo0hkYGGDWrFkYM2YMgoKCcOrUKVy9elX8gI+Pj8e6deuwbds2bNiwQesqKboGYhRTvOpCHqWFP0rbblncunULY8eOVQoTGRsbw9HREQ0bNsQ777wDV1dX+Pn5icnYl8HNzQ3z5s1DYWEhgoKCxBCQYiswbZ4vxedn9erV4pd8acrzxVyW11E4n7RZV/Hc0/YLXlF5U8dEREREREQvm/DvjwwBvV7+1wEB0dGADh3aiYiIiKiKGTRoEK5evYonT57g4sWL6Nq1KwB51Q1hPk5dKzCBn5+fWFFIYGNjA0dHRzRp0gStW7dGw4YNNbbIKq8nT57gs88+U6qoo6+vDwcHBzg6OqJZs2Zo164dLl++jJUrV76QMZRn3k9YV09PD7t379Z6vkoIDiQkJKgNxgDySiQ3b94EALRo0QISiQQymQyXL1/Weax///03EhMT0bFjR7Rq1QqGhoYVOvc6aNAgrFmzBjKZDIcOHcLYsWMB/NcKzM7OTmU7qOvXr+Pzzz9XCt2YmJjA0dERjRo1EudNFy9eXGrbp7LMFwoq+/1QEechAHzxxRfo0aOHVutV1Pxl9erV0blzZ5w5c0ap44xQaKJu3bpo06ZNqdtRrLYzbNgwDBs2TOsxvMy5WMVAkK5z58I8sy7n6ps8z/zmHnkVZmNjAx8fH/j4+CA/Px/Xrl3DP//8g0OHDiExMRHp6emYNm0ajhw5olWwQjH1qBigUaciKvaoUp5ye3l5eZg0aZI4tpEjR2Lw4MFwcnJS6uUJQCx39rJYWFjA1dUV58+fR1BQECZOnIi0tDSEhIQA0C6hCSg/PyYmJmXqvfkyCOdEamoqZDKZxg9bxfStcHyWlpZiqlXoratORSVpiYiIiIiIXhaGgF5PDg7yn1FRDAERERERvcr69OmDRYsWITs7GwcPHhRDQEIrMAcHB5WBC0FwcLAYeKhduza+/PJLdOvWTanSCwCNVWoqwrfffisGgLp164ZPP/0UrVu3LtEy6uzZsy9sDMK8T25uLnJycnSqBiSsW1xcDEtLy3K3RdOkZs2aaNmyJW7cuIHIyEg8evRIYyuj5wUEBCA8PBwrV67Etm3b0LZt2wqde7W3t4eLiwuuXbuGw4cPY+zYsUhJSRHnGVWFZ7KzszFp0iSkpaVBIpFg9OjR8PDwgJOTU4m54xc5b1oV3g/lmX9WXBfQ3F7qRXF3d8eZM2cQHR2NqKgoNGrUSGwF1qdPH61CL4rnVEFBQZWfYwaU55DVEd43pqamYosxGxsbAPLPnaysLI1V297keWbdS3PQC1FcXIyEhIQSSUxDQ0O4urri66+/xtGjR8W2UrGxsUo97zSxs7MT+yTeuHGj1OWvX78u3n777be1PYRSKfZZvHPnjsZlv/76a7i7u2P8+PGQyWQ4deoUkpKSAMh7tn777bdo2rRpiQAQAHG5l8nd3R0AEBkZibi4OBw/fhyFhYWws7NDixYttNqGUEEIAC5duqRx2YSEBKxZswb79+9X6nX5Mgh9JLOzs5V6N6qieL45OjoCkCc0hXMhPDxcZWlCgWKvWiIiIiIioleB8O9Y7G78elGsBEREREREry4zMzP07t0bAHDixAkUFBRAKpXi6tWrAORzUJps3bpVvL1q1SoMHjy4ROABAJKTkytw1CW3LbQuc3Jywtq1a9GxY8cSAaAXPQ7FeT9NLXcKCwvRvXt3DBo0SAyM6DInduPGDaxfvx6HDx8W23k1bNgQd+/eVfufUAVIMGjQIPH2li1btD7Ga9euITw8HABQr149uLi4APhvrkwYX2mEZSwsLFCzZs0Sjwvji4iIwIMHD3D06FGxCoqqEFBwcDAeP34MQF75ZebMmXB2dlZZPOJFngNV4f3QqFEj8XZp88+LFi1Cr1698OmnnyInJwdOTk7iY6Wdh/n5+Vi1ahV27dql1WuuLaElGAAcO3YM6enpuHDhAgB5CEgbDg4O4ja0qXa1fv167NixQwyavSy6vG9ycnLEzxXFvILiZ8fz73NFhYWFpc5jv84YAqoi5syZAzc3N4wePRoJCQkqlxECQYK8vDzxtqaKQPr6+uJ64eHhuHXrltpl4+LixCCSs7OzVv34tNWyZUuxddXhw4fVlsrLy8vDmTNncP/+fTHBGh8fLz7+zjvvqN3HtWvX8ODBA/F3xfJnL5Kbm5tYUiw4OBjHjh0DoH0VIADo1KmTuI3du3cjMzNT7bK///47VqxYgWnTpimFtoDylezThpCKB4AdO3ZoXDYwMFC83aVLF/F2r169AABSqVRj6zYheU9ERERERPSqSEkBzM2BUlrT0yvGxASoW5chICIiIqLXgRD0SU9Px+XLlxEcHIzi4mLo6+trbDEFQJyvkkgkGqtt7N+/X7xdnnZF6sYg/IG1s7Ozyj+YB4CnT5/i3Llz4u8VPWfWuXNn8fbBgwfVLhcaGork5GTcvn1bHLfiXFNAQIDG9lo//fQTfvnlF0yZMkUMAenK09MTderUAQBs2rQJ//77b6nr5OTkYP78+eLvY8aMEefgbG1t4fC/cqEnTpzQWA3ozJkzSExMBKD8nCnq06ePGOI6ceIEgoKCAABt27aFvfAXCQoU502bN2+udt8XL14Uw0IVfR4qjqMy3w8NGjSAra0tAOD48eNK8+eKiouLcerUKcTFxSEhIQEmJiawt7cXn9/Lly9rDBEdOHAAK1euxOzZs/H3339X2Phr1KiBTp06ieM/efIkCgoKUL9+fbRs2VKrbRgbG4sVzBISEnDixAm1y4aEhOCXX37B3LlzsWHDBqXHtOlAVB6tWrWCubk5APkcsLrXCpC34RNaNCq+b4Q5ZgDYtWuX2vWDg4ORlZVV3iG/shgCqiLef/998fYPP/ygsjpKTk6O+KY1MzNTSr0JJbAA1WXdPvnkE/H29OnTVZbYevbsGaZMmSJ++Pr6+pbhSNQzNDTERx99BACIiYnBr7/+qnK5H3/8ERkZGQAgLm9paSk+rq50YWxsLKZPn650X35+frnHrQ1LS0sxaHXgwAExoalLCMjGxgb9+vUDIC+BNmPGDJXjP336tPihZmNjI1YhEiieCy/iw61Hjx5o0KABAGDbtm0IDg5Wudzq1avFtGmnTp2UvvyHDBkiBsIWLFigsnrTgQMHxDAVERERERHRqyIlha3AXlcNGwIxMZU9CiIiIiIqr/bt28POzg6AfNJdmIvo0qVLqW2ihHY2MpkM58+fV7nM1q1blf7IuaLnqhTnzEJDQ1XOC6anp+Orr75SaodTUFBQoePo2LGjWEklMDBQZSWVnJwcfP/99wAAAwMDseJNu3btxIDDrVu3sHTpUpX72Lx5M65cuQJAHiDQNhTxPCMjIyxYsAASiQQFBQX47LPPcPz4cbXLp6SkYOzYsWIlEhcXF3HOUiDMvWZnZ2Pq1KnIyckpsZ2EhATMnTsXgLxow+jRo1Xuz9zcHD179gQgDz+EhoYCgNpQmjbzptHR0Zg1a5b4e1FRUYUHcKrC+wEAfHx8AMjbRy1atEjlPPuaNWvEQhxeXl7i/cLrKJPJ8NVXX6mcQ4+Li8NPP/0EQB6UGTFiRIWOX5jrDQ8PFytV6TLHDChnAebNm6eyo1Bqaqp4PgLAyJEjlR4vLW9QXkZGRvD29gYgrw41Z84clefkrVu38MsvvwCQtwIbNmyY+JiDgwO6d+8OQD6XfOjQoRLrJyUl4Ycffqjw8b9KqlX2AEiuR48eaNGiBW7evIkTJ05g8ODB8Pb2hoODA2QyGWJiYrBlyxaxbNWnn36q1FtT6H8HyL9onZycUK1aNTRt2hQmJibo0KEDRo4ciYCAAERHR2PAgAEYNWoU2rZtC4lEgps3b2LTpk14+PAhAKBfv34qy8uV18SJE3Hy5EnExsZi7dq1iIiIENO3iYmJ2LVrF/755x8A8ouwAQMGAAC6d+8OExMT5OTk4PTp0xg/fjw8PT1hY2ODlJQUnD9/Hnv37i3xgZSRkSG2QnvR3N3dcf78eTEl+vbbb8PZ2VmnbcycOROXL19GUlISjh8/Dk9PT3z88cdwcnLCs2fPcObMGezcuRNFRUWQSCSYP38+jJ/781LFc8HPzw8DBw6Evr4+mjVrVv6DhPwiZenSpfDx8UFBQQG++OILDBgwAO7u7rCyshJfR+HL3tLSEkuWLFHaRu3atTF9+nTMnTsXSUlJ8PT0xJgxY+Di4oLs7GwcOXIEu3fvhqmp6QvtVUpERERERFTRUlKACuysTVWIoyNw8mRlj4KIiIiIyksikcDDwwMrV65EUFCQGJQZPHhwqev26dNHbA81bdo0+Pr6ok2bNjAwMEBsbCz27dtXoh2P8IfvFcXJyQmNGjVCVFQUEhMT4ePjg1GjRqFBgwbIyMjAjRs3sHPnzhJVcyp6HACwePFieHt7o6CgAJ9++imGDRuG999/H8bGxoiMjMSGDRvE4MWECRPEajyAvCiCl5cXsrOzsWnTJty6dQtDhw6Fvb09pFIpDh48iKNHjwL4L8RTHt26dcPs2bOxaNEiPHv2DBMmTECbNm3Qt29fODs7w8jICFKpFBcvXsTff/8tduxo1KgRVqxYIXbzEHz00UcIDg7G+fPnceHCBQwcOBCjRo1Cs2bNUFBQgEuXLuHPP/8Un/fx48ejVatWasfn4eGBw4cPIyIiQjxmde2gevbsiSVLliA/Px/Hjh3DF198gYEDB8La2hpSqRRnz57F/v37SwSTMjIyxOBORagK7wdAHmY5evQobty4gR07diAmJgbDhg2DnZ0dHj58iIMHD4phPycnJ4waNUpcd9iwYQgODsaFCxfEOfTRo0fDxcUFBQUFCAsLw+bNm8XPiTFjxii1pKoIbm5umDdvHgoKCsQWV7qGgLp16wZPT0/s2bMHUqkUgwcPxsiRI9G5c2fo6+vj1q1b2Lhxo/i50LdvX7z33ntK21CcY966dSscHBygp6eHFi1aKAWEymPChAk4e/Ys7ty5g3379iEqKgojRoxAo0aNkJWVhbNnz2Lbtm1ilaB58+ahfv36StuYN28eQkNDkZGRgalTp+Kff/5B3759YWpqirCwMPz+++9ITU19o+eZGQKqIvT09LBq1Sp8+umniIqKQnh4OL799tsSy0kkEnh7e2P8+PFK99erVw/NmzdHeHg47t27Jyb3/vzzT7FCzaxZs2BgYIBNmzbhyZMnWLZsmcrtjxo1ClOnTn0BRymvYPTnn39i3LhxuH37Nk6fPq2yHVSHDh2wevVqseyYjY0N5s+fj1mzZqGoqAgnTpxQWcqsVatWcHV1xW+//QYAiIqKKjW1XVHc3Nwwf/58sZyirh/OgDwwExAQgAkTJuDOnTu4d+8e5syZU2I5Y2NjzJ8/H25ubirHsWbNGhQVFSEgIAABAQGoV6+e2B+2IrRu3Rp//PEHpkyZgtTUVOzduxd79+4tsVzz5s3h5+en8jUYOnQo8vPzsXjxYjx9+rREytvY2BiLFi3ClClTKmzcREREREREL1JREZCaCrRvX9kjoRehYUMgIADIzWW7NyIiIqJX3aBBg7Bq1SqxjZOFhQV69OhR6nqjRo3ChQsXcOHCBWRkZGDFihUlltHX18fYsWNx+vRpREREICoqqsLHv3TpUowePRrp6ekIDw8v0SkDAOrUqYMxY8Zg4cKFAIB79+4ptdKpCC1atMD69esxefJkPHv2TJyXUiSRSODr64tx48Yp3d+oUSP8+eefmDRpEh4+fIgrV66IVX8UWVpaws/PT+c/vFdl5MiRsLW1xXfffYeHDx8iLCwMYWFhapfv168f5syZozI4I8ztzpw5E0ePHkVcXJzKoJKBgQGmTp2qtgqQoGvXrrCxsYFUKgUgLyAhtE56Xt26dTF37lzMnTsXxcXFCAoKEluIKXJxcUHr1q2xceNGAPJ5U6FtVEWoKu8HAwMDrF+/HpMmTcLly5fVnkvNmjXDunXrlAItenp6WL16NWbOnImgoCA8efJErEKjSJhDfxHzljVq1ICrq6vYvs/BwUFjezV1Fi5cCBMTE2zduhVZWVlYt24d1q1bV2K5vn374scffyxxv4ODA5ycnBAZGYmIiAixwlJgYCDatGmj83hUMTY2xqZNm/Dll1/i8uXLCA8PV6pYJXjrrbewcOFClfPt9erVw5YtWzB27Fg8evQIu3fvxu7du5WWGTlyJKKionDx4sUKGferhiGgKqROnTr4+++/sXv3bgQHByMyMhJpaWkwMDBArVq10LFjRwwePFhtSnTdunVYunQpLly4gPT0dFhYWCiVLNPT08OMGTMwcOBAbNu2DZcuXcKjR4+gp6eHevXqoWPHjvDy8qqQL9HSjnPXrl3Yv38/Dh06hNu3byM9PR1mZmZo1qwZPDw80L9//xJ9Bz08PODo6IjNmzfj6tWrSE1NhZ6eHqysrNCkSRP0798fvXv3RlJSkhgCOnLkCLp06fJCj0dgaWmJjh07ipWM1KVzS1O/fn3s2bNHTDjfunULT58+RbVq1WBnZ4cuXbpgxIgRYqnK5zk7O2Pt2rVYu3Yt7t69i+LiYlSrVg05OTlK1aPKy9XVFcHBwdi2bRtOnTqFmJgYZGVloVatWnBycsLAgQPh5uYGAwMDtdsQEqibNm3ClStXkJycjOrVq8PV1RXjxo1TKmdIRERERERU1T19ChQXsx3Y68rREZDJgNhY4AX/0wkRERERvWC2trZwdXUVJ4gHDBigVaULQ0ND/PHHHwgMDMSBAwdw79495OTkwNTUFLa2tmjbti28vb3RuHFj5OXlISIiAgkJCbh16xbeeeedCht/8+bNsX//fvzxxx84f/48kpKSIJPJUKNGDTg6OsLNzQ2DBw+GiYkJ1q1bB6lUiqNHj2LChAkVNgZB586dERwcjC1btuDUqVOIi4tDTk4OrKys0K5dO/j4+KgNELRs2RJBQUH466+/cOLECURGRuLZs2cwNjbG22+/je7du2P48OGoWbNmhY23R48e6NKlC4KCgnDq1ClERETg8ePHyM3NhZmZGerXr4927dph8ODBpc6ZmpiYYMWKFQgJCcGuXbtw7do1pKSkwNjYGLa2tnjvvffg5eVVopKJKvr6+ujfv78Y2FHXCkzg5eWFxo0bY/PmzQgNDcXTp0+hr68PKysrODs7o3///ujVqxdiYmLEbR45cqRCQ0BV5f0AyIN8/v7+CAoKwr59+3Dz5k2kpaXBxMQETk5O6NevHwYPHqzyfW5qaopff/0VISEh2LNnD0JDQ5GSkoLi4mLUrl0b7dq1g7e3t8ZKTuXl7u4uhoDKOsdcrVo1zJ07F4MHD8aOHTtw6dIlPH78GAUFBbCyskLr1q3h5eWFrl27qlxfIpHg999/x9KlS3Hx4kVkZGTA0tISjx8/LvNxqVKzZk34+/vj+PHj2L9/P27cuIHU1FSYm5vDzs4Obm5u8PT0hLWGf1xxdnbG4cOHERgYiMOHDyM+Ph4A0KRJEwwfPhx9+/YtNXj3OpOo6olXFYWFhcnKmjCTSCQqe/8R0ZtB02dAREREmdK0RESa8LOFiF4EfrZUIRKJ8u/8/803TlwcoOKPLHHnDuDnB0yZIg+JuLoCISGat6XNMhW9nOIyycnJqFu37kvdZ1XalrbL9e4NJCUBnTsDhw4BZSj+S/RG4XULEb0I/GwhzvcREdHLVJ7vndDQ0NC2bdtWXOpOB3qlL0JERERERERERKURivGyEtDrydFR/jM6unLHQURERERERESkDkNAREREREREREQVICUF0NMD2Nn49VSrFmBmBsTEVPZIiIiIiIiIiIhUYwiIiIiIiIiIiKgCpKQANWsC+vqVPRJ6ESQSeTUgVgIiIiIiIiIioqqKISAiIiIiIiIiogqQkgJYWVX2KOhFatiQISAiIiIiIiIiqroYAiIiIiIiIiIiqgApKYC1dWWPgl6khg3l7cBkssoeCRERERERERFRSQwBERERERERERGVU14ekJHBENDrztERyM0FkpMreyRERERERERERCUxBEREREREREREVE5Pnsh/MgT0emvYUP4zJqZyx0FEREREREREpApDQERERERERERE5SSVyn/a2FTuOOjFcnSU/4yOrtxxEBERERERERGpwhAQEREREREREVE5CZWArKwqdxz0YjVoAOjpsRIQEREREREREVVNDAEREREREREREZWTVAoYGgLm5pU9EnqRDA0BOztWAiIiIiIiIiKiqokhICIiIiIiIiKicnryBLC2BiSSyh4JvWgNG7ISEBERERERERFVTQwBERERERERERGVU0qKPARErz9HR1YCIiIiIiIiIqKqiSEgIiIiIiIiIqJykMkYAnqTNGwIPH4MZGZW9kiIiIiIiIiIiJQxBEREREREREREVA6ZmUBeHkNAbwpHR/lPtgQjIiIiIiIioqqmWmUPgIiIiIiIiIjoVSaVyn8yBPT6KiwE4uLkt01N5T8vXgRq1FBernp1wNLy5Y6NiIiIiIiIiEjAEBARERERERERUTkIISAbm8odB704WVlASIj8dna2/Ofx44BEorxc794MARERERERERFR5WE7MCIiIiIiIiKicmAloDeLqan8P+F1JyIiIiIiIiKqKhgCIiIiIiIiIiIqB6kUsLAADA0reyT0stjYMARERERERERERFUPQ0BEREREREREROUglbIV2JvG2hpISansURARERERERERKWMIiIiIiIiIiIioHBgCevPY2MhDQMXFlT0SIiIiIiIiIqL/MARERERERERERFRGeXlAejpDQG8aGxt5ACg1tbJHQkRERERERET0H4aAiIiIiIiIiIjKSGgJxRDQm0V4vdkSjIiIiIiIiIiqEoaAiIiIiIiIiIjKSCqV/2QI6M1ibS3/Kbz+RERERERERERVAUNARERERERERERlxBDQm8nSEtDXZwiIiIiIiIiIiKoWhoCIiIiIiIiIiMpIKgVMTQEzs8oeCb1MenryakBsB0ZEREREREREVQlDQEREREREREREZSSV/tcait4s1tasBEREREREREREVQtDQEREREREREREZSSVshXYm8rGhpWAiIiIiIiIiKhqYQiIiIiIiIiIiKgMioqAJ08YAnpTWVsD2dlAVlZlj4SIiIiIiIiISI4hICIiIiIiIiKiMkhNBYqLGQJ6UwmvO1uCEREREREREVFVwRAQEREREREREVEZCOEPhoDeTAwBEREREREREVFVwxAQEREREREREVEZMAT0ZrO2lv9MSanccRARERERERERCRgCIiIiIiIiIiIqA6kUqFYNsLCo7JFQZTAyAqpXZyUgIiIiIiIiIqo6GAIiIiIiIiIiIioDqVReBUiP/7ryxrKxYSUgIiIiIiIiIqo6+M9URERERERERERlkJLyX0soejNZW7MSEBERERERERFVHQwBERERERERERHpSCb7rxIQvblsbICnT4GCgsoeCRERERERERERQ0BERERERERERDrLyADy8hgCetPZ2MgDYamplT0SIiIiIiIiIiKGgIiIiIiIiIiIdCa0gGII6M0mtINjSzAiIiIiIiIiqgoYAiIiIiIiIiIi0tHjx/KfDAG92YTXnyEgIiIiIiIiIqoKGAIiIiIiIiIiItKRVApIJICVVWWPhCpT9eqAoSFDQERERERERERUNTAERERERERERESkI6kUsLQEDAwqeyRUmSQSeUuwlJTKHgkREREREREREUNAREREREREREQ6k0rZCozkbGxYCYiIiIiIiIiIqgaGgIiIiIiIiIiIdJSSwhAQyQmVgGSyyh4JEREREREREb3pqlX2AN40X3/9NQ4ePIi1a9eiR48eJR5PTEzExo0bcf78eSQlJcHExAT29vbo27cvvL29YWxsXO4xXL58Gdu3b0doaChSU1NhZmaG5s2bY+DAgejfvz/09NRnwwoLC9GmTRvk5+eXup8OHTogICBA/L2oqAgeHh5ISEjAnj174OjoWO5jUWXNmjVYsWIFhg4digULFpS6vEwmw4EDB7B7925EREQgJycHNjY2aNeuHXx8fNCyZctStxEREQF/f39cunQJUqkURkZGcHJyQt++feHl5QVDQ8NSt5Gbm4vAwEAcO3YM9+/fR0ZGBmrWrIm2bdti5MiRcHFx0er4NSkqKsKePXtw5MgRREZGIi0tDTVq1ECLFi3g7e2Nbt26lVjn0qVL+Pjjj3Xe16BBg/Djjz+We8xERERERERVTWYmkJHBEBDJ2dgA+flAenplj4SIiIiIXhbO93G+T/DgwQP07NlT5+N7/nnVVlFREfbv3499+/YhIiICWVlZsLGxQYsWLTB48GCVc31E9GZhCOglOnDgAA4ePIguXbqovCA4c+YMJk+ejOzsbPG+/Px83Lx5Ezdv3sSuXbvw22+/oX79+mXaf0FBARYsWICdO3cq3Z+WloZ//vkH//zzD7Zv3461a9fC0tJS5Taio6O1uiBQRV9fHzNnzoSvry+mTZuGHTt2oFq1ij0Fb968ibVr12q9fG5uLr788kucPn1a6f79YpIGAAAgAElEQVTExEQkJibiwIEDmDx5Mj7//HO121i5ciVWr14NmcKf/OXn5yM0NBShoaHYsmUL1q9fDzs7O7XbuHPnDiZMmIAHDx4o3f/o0SMcPnwYR44cwYQJEzBp0iStj+15Dx8+xP/93/8hIiJC6f6UlBScOnUKp06dwpAhQ7Bw4UKNF4baMjAwKPc2iIiIiIiIqqK4OPlPhoAI+O88SEmp3HEQERER0cvB+T7O91WEssyjpaWl4f/+7/8QFhamdH9SUhKSkpIQFBSE3r17Y8mSJTAxMamQcRLRq4choJckLS0NixYtgp6eHqZPn17i8bt37+KLL75Abm4uzMzM8Pnnn6N9+/bIysrC3r17cfDgQURFRWHcuHH466+/ypQQnj9/Pnbt2gUAMDU1xejRo9G5c2fIZDKcO3cO/v7+CAsLw7Bhw/DXX3+hevXqJbahGCBZu3Yt6tatq3Z/pqamJe7r0qUL3n33XXF/vr6+Oh+HOpGRkfjss890umj59ttvxQuCTp06wcfHB9bW1ggPD8dvv/2GR48eYdmyZahduzY8PDxKrL969WqsWrUKgPzL2tvbGz169IChoSGuXr2KDRs2ICYmBsOGDUNgYKDKC4OEhASMGjUKaWlpkEgk6Nu3L/r37w8LCwuEhoZi/fr1SEtLw6pVq1C/fn0MGjRI5+cmPT0dPj4+SEhIAAC89957+Oijj2BjY4M7d+5g3bp1SE5Oxq5du1C3bl1MnDhRXPedd97B3r17S91HSkoKJk2ahJycHFhZWWH8+PE6j5OIiIiIiOhVEB8v/8kQEAHydmAAIJVW7jiIiIiI6MXjfJ8c5/v+m++rVauWVvNoOTk5mDRpElJSUmBiYoKpU6dqfXwAUFxcjHHjxokBoDZt2mD48OGwtbXFgwcP4O/vj1u3biEoKAj6+vrw8/PTaftE9PpgCOglWb58OZ4+fYp+/frB2dm5xOMLFy5Ebm4ujIyM4O/vj3feeUd87N1334WzszN+/vlnREZGIiAgAGPGjNFp/xcuXBAvCKysrODv749GjRqJj3fo0AEffPABPv74Y8TGxmL58uWYO3duie3cuXMHAGBiYoLu3buXqWLMlClTcO7cOaxcuRL9+vVDrVq1dN7G806ePInp06cjIyND63VCQkJw4MABAECfPn3g5+cHiUQCAGjdujV69+6NoUOH4sGDB1iyZAk++OADmJmZievHxMSIFwTGxsb4448/0L59e/Hxtm3bok+fPhg+fDikUim+//57/PbbbyXG8d133yEtLQ0AMGfOHIwYMUJ8rHXr1ujevTs8PT2Rm5uLZcuWYcCAAdDX19fh2QF+/vlnMQD02WefYdq0aUr7cHNzg4eHB6RSKdavX4+RI0eiRo0aAAAzMzM0bdpU4/aLi4uxePFi5OTkQCKR4Oeff9Z4wUhERERERPQqYyUgUmRlBUgkDAERERERvQk43/cfzvfJGRoaljqPBgAzZsxAyv/Kh3777bdo1qyZ1scIAHv37sW1a9cAAO7u7li+fLl4nG3btkX//v0xZswYnD9/HocPH8bIkSPh4uKi0z6I6PVQ/p4/VKqEhAT89ddfAOQBjOfdunULV65cAQB89NFHShcEgjFjxqB58+YAgM2bN6O4uFinMfj7+4u3FyxYoHRBIGjZsqVYvSUwMFAMjSgSksFNmjQpc8uo5s2bo2vXrsjOzlYZitHFs2fP8P3332P8+PHIyMjQKRyzefNmAICRkRG++eYb8YtSYG1tjdmzZwMAUlNTS6R4t23bJr4OU6ZMUbogENjb22PWrFkAgNOnT+Py5ctKj4eFheHcuXMAAA8PD6UAkKBhw4bw9vYGADx+/LhEib/SPHz4UDz/2rdvrxQAUjxWoQRiXl4eTp06pdM+/P39xWPz8fFB586ddVqfiIiIiIjoVRIXB5iZAayuTgBgYABYWrIdGBEREdHrjvN9yjjfp73g4GBxvz169MCQIUN0Wh+AeO4ZGBhg/vz5JY5TT08PX331lfj7kSNHdN4HEb0eGAJ6CdatW4fCwkK88847KpOgwcHB4u2BAweq3c7gwYMByNsuCRcR2pDJZOKXka2tLdzc3NQu6+npCQAoKirC0aNHSzwuJIO1SbRqIny57dy5E9Iy/qnctWvX0KtXLwQEBEAmk8HGxgY///yzVutmZ2fj/PnzAORlAWvXrq1yuR49esDKygoASjwfISEhAOQXFcOGDVO7r969e4ulEg8fPqz02MGDBwHI+6dOnjxZ7TY8PDzg6ekJX19fpXSyNg4fPixevCh++T+vV69eGDhwIEaPHo06depovf3k5GSsWLECAFCnTh1MmTJFp/ERERERERG9auLjWQWIlFlbsxIQERER0euO830lcb6vdJmZmViwYAEAeWu1efPmab2uIicnJ7Ro0QJdunSBpaWlymUaNmwo3k5OTi7Tfojo1ccQkBb+/fdfTJs2DR988AFatmyJ999/H3PmzBGTs+3atUOTJk2wcuXKEus+e/ZMDHoMGjRI5faF0m1mZmZi+lcVxeSp8IWkjbS0NGRlZQGQp381sba2hoWFBQDg+vXrSo8lJSWJbat0LVH3vJ49e6J69erIz88Xk6uKLl26hCZNmqBJkyYYOXKkym3ExsYiLS0NEokEHh4eOHjwYKnHJ7h58yYKCgoAyEsjatKuXTsA8qo9iv1HExMTAchT0pp6turr6+Ptt98GUPI5PXv2LAB5OUJN7bOcnZ3xww8/YMaMGTpfkAn7qFu3rsayf7Vr18bSpUvxzTffwNXVVevtL1myBNnZ2QDkpQx1DSkRERERERG9auLiGAIiZTY2DAERERERVXWc75PjfF/Fz/dpsnbtWjx+/BgAMG7cOJ3+EF/Rd999h127dmmsuiQcCwDY8H9aid5YDAGVYtWqVfDy8sL+/fsRHx+PvLw8JCUlYefOnfD09ERoaKjG9Q8ePIjc3FwAQLdu3VQuEx0dDUBeSk5TyT17e/sS62hD+PIDoFVAw8DAAID8S1eRUBoQAOrXr4/169fDy8sLbdq0QatWrfDhhx9iyZIlWiV9DQ0N0alTJwDA7t27tTmMEvT09NCtWzfs3LkTS5YsES9mtKH4/DVo0EDjsnZ2dgDkz2NcXJx4v/C8lvU5zc7OFi8sW7RoobT8s2fPEB0djSdPnpS67dJERkYCQImyk5mZmYiJicGjR4/KvO2bN2+K5QSFc4CIiIiIiOh1lp8PJCUxBETKrK2B9HTgf38jQ0RERERVDOf7/sP5voqd79Pk0aNHCAgIAADUq1cPo0aN0mq9sigqKhI7dwDgnB3RG6xaZQ+gKtu8ebOY9rW0tMTYsWPRpk0bpKenY+/evTh8+DAmTpyIvLw8tds4ceIEAPkXi/DloqigoACpqakAoLESDAAYGxvDwsICaWlpYmJUGxYWFtDT00NxcTEePnyocdnc3Fw8ffoUgLwMoSLFi4JJkyYhMzNT6fHo6GhER0djx44dWLZsGbp3765xX507d0ZQUBAePHiAO3fuwNnZWetjAoABAwbAw8NDp3UEisGXevXqaVxW8XV59OgRGjduDEB+Tjx+/LjU5xT4r+ReTk4OMjMz8dZbbyEmJgYymUwcg0wmw65duxAQEIC7d++K6zo4OMDX1xdeXl4692V9+vSpGCQSjvPYsWPYuHEjwsLClI5x+PDhGD16NAwNDbXe/urVq8XbEyZM0GlsREREREREr6K4OKC4mCEgUiacDwkJQDk7KhARERFRBeN8H+f7gBc336fJ77//Lp5XY8aMgZGRUan70EVRUREeP36Ma9euYcOGDQgPDwcADB06VKniFBG9WRgCUkMqleLXX38FIC+XFhgYiPr164uPd+vWDa1atcIPP/ygdhsFBQW4evUqAPU9NdPT08UgiDYJU1NTU6SlpSE9PV3rYzE0NISzszNu376N0NBQPH36VG2vyHPnzqGwsBAAxBZPAsWLguzsbAwcOBC9evWCjY0NHj16hEOHDuHo0aPIysrCxIkTsXnzZrG0niqKz0lISIjSRUHHjh2VgjCq6BqIUfTs2TPxdmnPu4mJiXhb8Xlv1aoVgoODcf/+fURFRaFRo0Yq1799+7bSRUhOTg7eeust8eILkL+u48aNw6lTp0qsHxsbi7lz5+Ls2bPw8/PTKaSjuI/q1atj3rx5CAwMLLFccnIyfvnlF5w8eRK//fYbatSoUeq24+LicObMGQDyPqTvvfee1uMiIiIiIiJ6VQl/aMoQECkSzgeFPygmIiIioiqA832c7xO8qPk+dTIyMsTqSJaWlvD09NR8MGXg7u6O+Ph48XcjIyNMnjwZo0ePrvB9EdGrg+3A1Dh8+LDYV3Pq1KlKFwSC0aNHo2vXrmq3ce/ePTHdKaRJn6fYc1Kb9KewjOJ62hg4cCAA+RfSd999h+Li4hLLpKen4+effxZ/Fy4OBMJFgYGBAdavX4+lS5fCzc0NrVq1Qq9evbBixQrxIqmgoADffPNNiW0oatSoESQSCQB5H9aXSZfnXbH/p+J6wnMKAHPnzlWZEM/Pz8f333+vdJ+qi641a9bg1KlTaNasGdavX49r164hNDQUa9asgaOjIwDg+PHjWLx4sTaHJ1Lcx+7duxEYGAg7Ozv4+fnhypUruH79OjZv3ozWrVsDkPdBnTZtmlbb9vf3F88jX19f8bUkIiIiIiJ6nTEERKoI54PCv78TERERURXA+T7O9wle1HyfOn/99Zc4T+fj46O0/4ogk8nEykSCvLw8HDlyRGXRASJ6czAEpMbp06cByL8A3d3d1S7n7e2t9jHFfpCK/T0VKaZbtQlRCCliXVOxw4YNE5OrR44cga+vL65cuYLc3FxkZmbi+PHj+OijjxAbG4vatWsD+K+vpWDnzp3Yvn07tm7dinfffVflfjw9PdG/f38AQHx8vPg8qmJmZgZra2sA2vfOrCj6+vri7dKed+E5B5Sfdzc3N7i6ugIAQkND4e3tjTNnziArKws5OTm4cOECfHx8EBoaKj6nwH/Pa05OjnhfUlIS2rRpg+3bt6Nbt24wMzPDW2+9hZ49e2LHjh1wcHAAAAQGBuLevXtaH6fQn1bYh729Pf766y98+OGHqF69OkxMTNCpUycEBASgbdu2AIAzZ86IFX7UyczMxJ49ewAAtWrVQr9+/bQeExERERER0assOhowNga0KKBKbxBTU8DEhCEgIiIioqqG832c7xO8qPk+VYqLi7FlyxYA8vDR8OHDdTswLeTn52Px4sXYuXMnNm/ejM8++wwmJib4999/MWHCBGzdurXC90lErwaGgNSI+1/95rfffltjMtPFxUXtY1KpVLxdvXp1lcsolqbT1GtUICRTdWkJBci/YNauXStenFy8eBE+Pj5o1aoV2rZtiwkTJiA2NhYTJkxAly5dACiXxQMAa2truLi4oFWrVhr3NXToUPH2hQsXNC4rPC+69DytCKampuLt0p53xccVn3eJRAI/Pz+0aNECABAeHo6xY8fCxcUFrVu3xieffIIbN27A09MTXl5e4nrC8/r8efXdd9+pPNeqV68uVueRyWQ4cOCAtodZIvX8zTffqCwNaWhoiDlz5oi/79+/X+N2T506JaaX+/Xrp/FCh4iIiIiI6HUSHQ00aACwGCopkkjk1YDYDoyIiIioauF8H+f7VD1ekfN9qly/fh2JiYkA5C3natasqduBacHIyAgDBgxAq1at0KlTJ0ybNg3bt2+Hubk5ZDIZFi9ejJiYmArfLxFVfQwBqZGSkgIAantpCmrWrKk2AKHYikldT0hTU1MxmapYGUYdYZs1yvAnh/b29ti9ezd8fX2VvmwkEglcXV2xadMmfPHFF2L/TCG1qyvFXp9JSUkalzU3NwdQsh/pi6Z4MVbavhVfl+ef95o1a2Lr1q2YPHky6tatq/RYy5YtsXz5cvzwww9ib1ETExNx34pjsLe3R5MmTdSO4d133xXPsxs3bmgcryLFfRgbG6tNdAPynq116tTRah8nTpwQb/fp00fr8RAREREREb3qoqMBNX/8S284a2sgIaGyR0FEREREijjfx/k+wYua71OlsubRmjZtismTJwOQtyvbt2/fS9s3EVUd1Sp7AFWVLuX3qlWrhoKCghL3K5adU7c9PT091KlTB8nJySX6Nj4vNzcXaWlpAOQtmMqievXqmDFjBqZNm4aHDx8iNzcXdevWVUqrCqlQVX1RtaGYpFb1vCgSniNdyx2WV7169cTbDx8+VLqQeZ7i66LqeTcyMsK4ceMwbtw4PHr0CJmZmahdu7bShaCq59TGxka8rVg+UBUjIyNYWFhAKpXi6dOnGpdVpLgPTRewgrp16+Lhw4ca95Gfn4+zZ88CAGxtbdGyZUutx0NERERERPQqk8mAmBigU6fKHglVRTY2wM2bQFERoNCVgIiIiIgqEef7ON8neFHzfaoIISATExN0795dq2OpKL169cLChQsBAHfv3n2p+yaiqoEhIDUsLS2Rk5ODJ0+eaFwuPz9fbaJXMQGam5urdhuNGjVCcnIyHjx4AJlMprZnZbxCY/mGDRtqHFdp9PT0lL4YBWlpaWJpRMUvysePHyM8PBypqalo3bq1xv2npqaKt62srDSOQ3juFMv1vQyNGzcWbys+r6ok/O/P+AwMDNCgQQONy9auXbtEoKeoqAi3bt0CoPycOjo6olq1aigsLBTT2JoIF1i6pMLNzc1Rr149JCUlabUPofykpn1cuXIFWVlZAIDevXtrPRYiIiIiIqJXXXIykJMjbwdG9DwbG6CgAEhMZLUoIiIioqqC832c7xO8qPm+58XGxuL+/fsAgPfee09j2zBtFRUVITExEfHx8f/P3r3HRVXnfxx/DyKI4h0QFe/kaOYFcb1WVmrqulleNluvpf3K3dWy1dLa3C3zrmVqXtY1y0uWaVmWFWa6mpCZF9QMBsQbkBc0QRBNEX5/TDOB3GHgMMPr+Xj0+A6c7znnc2CaOc73zfergIAANW7cONe+NWrUsD/OL7wFwDWxHFguWrVqJUk6efKkUlJScu0XGRmZ67bMKdLM64Xerl27dpKsb8jHjx/Ptd8PP/xgf9yhQ4dc++UkJCREc+bM0bRp0/Ls98033yg9PV2S7GuFStblocaOHauXXnpJH3/8cZ7HOHDggP3xXXfdlWdf2zSM+c2E42hms9n+prt///48+9q2t2vXTu7uv+fmvvvuO82bN08vvviiPTyTkx9++MGe6M78M/Xw8NCdd94pyfo8s00hmJOEhAT7MerXr59nvbezrel69erVPJ9faWlp9puSvM6R+XnYqVOnQtUCAAAAAM4sJsbaEvBATmyrLNieJwAAADAe432M99mU1HhfTv1sHDWO9tNPP6lXr14aM2aM1qxZk2ff2ExrFPv7+zvk/ACcCyGgXNimZrt161aeb4KffPJJrtsypzDj4+Nz7denTx/747zOZdtWq1YtBQcH59ovJ+Hh4Vq1apXee+89+1R1t0tLS9M777wjyRoCyXyO9u3b298Qv/jii1zfBNPT0+1vPu7u7nnOFHP9+nV78rpJkyaFup7iqlSpku69915J0u7du3NNgO/YscO+rWfPnlm2nThxQitXrtTHH3+s77//Ptdz/fe//5VkTT/ffox+/fpJsiZxN27cmOsxMj/Pbj9GfmznkKT169fn2m/btm329VJ79OiRa7+jR4/aH7MUGAAAAIDyxBbuYCYg5MS2IncuH7sAAADAAIz3Md4nlfx4X2YlMY5mNptVtWpVSdbfm208LyebNm2yP84rrATAdRECysVDDz1kT/YuXLhQP/30U7Y+oaGh+uCDD3I9RrNmzezT3kVEROTaLzAwUB07dpQkrVu3Lsek6n//+1/7FHPDhg1TxYoVC34xyrps0+uvv55te3p6ul577TVFR0dLkv72t7+pQqYF7GvXrq0HH3xQkvTzzz/rjTfeyPE88+fP16FDhyRJgwcPzjPxGxkZqYyMDEm/z1ZTmoYPHy7JOkXhyy+/rLS0tCzbL168qBkzZkiyLo81cODALNt79Ohh/xm9+eabOU6pt3z5cu3Zs0eS9Pjjj9vfoG0GDBhgn0Lxrbfe0sGDB7Md49ixY1q6dKkk69qmtpuZgrrvvvsUGBgoSXr//fe1bdu2bH3i4uI0c+ZMSZK3t7ceeuihXI9nWz80ICBAtWrVKlQtAAAAAODMYmKkChWkQk7QinKiZk3J3Z2ZgAAAAMoSxvsY7yuN8b7MbONoHh4eeS4bVhgeHh4aPHiwJOny5cuaMWOGfaanzEJCQrR69WpJ1vBar169HHJ+AM7FPf8u5ZOnp6fmzp2rMWPGKCUlRcOGDdOoUaN09913Kz09XTt27NC6det069atXI/h7u6uDh06aPfu3Tp8+HCe5/vXv/6lgQMH6saNGxo9erTGjBmjbt266fr16/rkk0/02WefSZKaNm2q0aNH53gMs9lsf2x7g7Fp166d7r//fu3cuVPbt2/XE088occee0x16tTRmTNntH79evubeY8ePTRo0KBsx3/hhRe0b98+Xbx4Ue+8846OHz+uIUOGqE6dOoqLi9MHH3xgT8g2b95czz//fJ7XnPln0rlz5yzbvv/+e40cOVKS1LFjR61duzbPYxVFx44d1b9/f23ZskU7duzQsGHD9Pjjj6tu3bqKiIjQsmXLdP78eUnWa69WrVqW/f39/TV06FCtXbtWP/74o4YMGaInnnhCDRo00Pnz57Vp0ybt3r1bkjXpO3bs2Gw1VK9eXdOmTdMzzzyj1NRUjRo1SkOGDNH999+vSpUqKSwsTKtWrVJqaqpMJpNmzpwpDw+PbMfJ63dfsWJFzZo1SyNGjND169f17LPP6uGHH1bfvn1VvXp1HTx4UCtWrNDly5clSf/85z9zXds1JSXFPtVlfuulAgAAAICriYmxLgVWyM/pUU5UqCAFBDATEAAAQFnCeB/jfaUx3pfZqVOnJFn/sL8wIa+4uDj7Sh3169fXjh07smwfN26cdu7cqVOnTmnTpk2yWCwaPny4GjdurMuXL+vLL7/Uli1blJGRIS8vL82fP7/QITMAroEQUB66dOmiRYsW6fnnn1dqaqqWLVumZcuW2bd7eHho7NixWr58ea7HePDBB7V7924lJCQoKipKzZs3z7HfHXfcobfeeksTJkxQamqqli5dap/9xaZRo0ZasWKFPW1cWHPnztX//d//KTw8XGFhYQoLC8vWp1+/fpo1a5ZMJlO2bXXr1tWqVas0btw4nTlzRt9++62+/fbbbP2CgoL01ltvydvbO896QkNDJVmvvVmzZkW6puKaPn26kpKStGvXLoWHh2vChAlZtptMJo0bN86err3dCy+8oPj4eO3YsUPHjh3TpEmTsvXp3LmzFi5cKE9PzxyP0bNnT73xxht6+eWXlZycrLVr12a7CfLy8tLs2bPVpUuXIl1nmzZt9Pbbb2vChAlKSEjQ5s2btXnz5ix93N3dNXny5GwJ6MxsN0lS6a/rCgAAAABGi4mRDPrnK5xEgwbMBAQAAFDWMN6XFeN92TlivE+yLo2WmJgoyfHjaN7e3nrnnXc0btw4HTt2TEePHtXkyZOz9fP399eiRYvUunVrh54fgPMgBJSPnj176quvvtLKlSu1a9cunT17VtWqVVPnzp3117/+VdeuXcvzpqB3796aMWOGrl27pu3bt+d6UyBJ3bt31xdffKFVq1Zp9+7dOnfunEwmk5o0aaLevXtr5MiRRb4hkKRq1app3bp12rhxoz777DNFRUXp+vXrqlWrloKCgjRkyJB814Y0m83asmWLNm7cqG3btik6OlpXr15VjRo1dOedd+qhhx7Sn/70pxxvKjJLSUmxp4gfeeSRIl9TcXl6emrFihX67LPPtHnzZv30009KSUlRjRo1FBwcrJEjR+a5HquHh4eWLl2qrVu36qOPPtKxY8d09epVVatWTa1bt9aAAQPUp0+ffH8effr0UXBwsNatW6f//e9/iouLU3p6ugICAnTvvfdq6NChql/M+eY7dOigr776Su+99562b9+u06dP69dff1XdunXVuXNnDRs2THfccUeex0hJSbE/9vf3L1Y9AAAAAOBsjh+X/vxno6tAWdaokfTFF0ZXAQAAgNsx3pcV431ZOWq8r6TH0erVq6cNGzZoy5Yt2rp1q44dO6aUlBR5e3urefPm6tmzpx599FF5eXk5/NwAnIfJtkZjWXfo0KGMoKCgIu1rMplUUtd59OhRe2p03LhxGj9+fLY+M2fO1OrVq9WsWTN9wSdBkqTNmzdrypQpqlatmnbs2JHn2plAceX1GhAREaGWLVuWckUAXB2vLQBKAq8tZcjtH/o5yb+rUTyJiVLNmtLcudKjj0ohIfnv07mztHdv8fs4ul/mPmfPnlXdunVL9Zxl6ViOPufp09LMmdLly1KNGvn3B1wV9y0ASgKvLWC8r+xhvA+AKyvO+86BAwcOBAcHd3BwSQXiZsRJy5snn3xSnp6eiomJ0Q8//GB0OWXC+++/L0kaMWIENwQAAAAAgDLPtsQTy4EhLw0bWluWBAMAAHA9jPdlx3gfAJQ9hIBKgZ+fnz09/O677xpbTBlw+PBhHT58WFWqVNHIkSONLgcAAAAAgHwRAkJBNGpkbU+cMLYOAAAAOB7jfVkx3gcAZRMhoFIybtw41apVS998840iIyONLsdQixYtkiSNHz9eNZgbGwAAAADgBGwhoKZNja0DZVuDBtaWmYAAAABcE+N9v2O8DwDKJkJApaRWrVqaNm2aMjIy9PrrrxtdjmH27dunPXv2qH379ho1apTR5QAAAAAAUCAxMZKfn8QM98iLt7f1ecJMQAAAAK6J8T4rxvsAoOwiBFSKevXqpf79+2v37t3auXOn0eWUulu3bmn69Ony8vLS7Nmz5ebG0w8AAAAA4BxiYlgKDAXTtCkzAQEAALgyxshsXjcAACAASURBVPsY7wOAsszd6AKcXevWrWWxWArcf968eZo3b14JVlR2VahQQVu2bDG6DAAAAAAACi0mRure3egq4AyaNZNCQ42uAgAAAIXBeF/BMd4HAGUb0UwAAAAAAIA8/PqrFBfHTEAomKZNpTNnpBs3jK4EAAAAAACUN4SAAAAAAAAA8nDypJSRQQgIBdOsmZSebg0CAQAAAAAAlCZCQAAAAAAAAHmIibG2hIBQEE2bWlvb8wYAAAAAAKC0EAICAAAAAADIAyEgFIbteXLihLF1AAAAAACA8ocQEAAAAAAAQB5iYqQqVSQ/P6MrgTPw95cqVWImIAAAAAAAUPoIAQEAAAAAAOQhJkYKDJRMJqMrgTNwc7MuCUYICAAAAAAAlDZ3owsAAAAAAAAoy44fl1q1MroKOIO0NOn0aalePSky0vo4J9WqSTVrlm5tAAAAAADA9RECAgAAAAAAyMXNm9YZXQYNMroSOIOrV6W9e6X0dOnkSemrr3KeQap3b0JAAAAAAADA8VgODAAAAAAAIBcxMdbZXVq0MLoSOBNfX+nXX6XkZKMrAQAAAAAA5QkhIAAAAAAAgFxERlpbQkAoDF9fa5uQYGwdAAAAAACgfCEEBAAAAAAAkAuLxdqazcbWAediCwFdvGhsHQAAAAAAoHwhBAQAAAAAAJCLyEipbl2pWjWjK4EzqV1bMpmYCQgAAAAAAJQuQkAAAAAAAAC5iIxkKTAUXsWKUo0azAQEAAAAAABKFyEgAAAAAACAHGRkEAJC0fn4MBMQAAAAAAAoXYSAAAAAAAAAcnDhgpSYSAgIRePry0xAAAAAAACgdBECAgAAAAAAyIHFYm0JAaEofHysIbIbN4yuBAAAAAAAlBeEgAAAAAAAAHIQGWltzWZj64Bz8vW1tswGBAAAAAAASgshIAAAAAAAgBxERkpeXlKDBkZXAmdkCwElJBhbBwAAAAAAKD8IAQEAAAAAAOQgMtI6C5Abn56gCAgBAQAAAACA0sbHWAAAAAAAADmIjJRatDC6CjirKlWkSpVYDgwAAAAAAJQeQkAAAAAAAAC3uX5dOnWKEBCKzmSyzgbETEAAAAAAAKC0EAICAAAAAAC4TXS0lJFhXQ4MKCpfX2YCAgAAAAAApYcQEAAAAAAAwG0iI60tMwGhOHx8rCGg9HSjKwEAAAAAAOUBISAAAAAAAIDb2EJAzZsbWwecm6+vlJYmJSUZXQkAAAAAACgPCAEBAAAAAADcJjJSatRIqlzZ6ErgzHx8rG1CgrF1AAAAAACA8oEQEAAAAAAAwG0sFslsNroKODtfX2tLCAgAAAAAAJQGQkAAAAAAAACZZGRYZwJq0cLoSuDsatWS3NwIAQEAAAAAgNJBCAgAAAAAACCT+Hjp6lVCQCi+ChWsQaCLF42uBAAAAAAAlAeEgAAAAAAAADKJjLS2hIDgCL6+zAQEAAAAAABKh3txdjabzU9LWi7p/ywWy8pc+pyS1CifQ9W0WCyJxakFAAAAAADAEQgBwZF8faUDB4yuAgAAAAAAlAdFDgGZzeY/SJqXT5/qsgaAbknam0fXtKLWAQAAAAAA4EgWi1S1quTvb3QlcAU+Ptbl5a5dk7y8jK4GAAAAAAC4siKFgMxm832SPpZUNZ+ubX9roy0Wy91FORcAAAAAAEBpioy0zgJkMhldCVyBr6+1TUiQGjY0thYAAAAAAODa3ArT2Ww2VzKbza9I2i6pZgF2sYWAjhayLgAAAAAAAEPYQkCAI9hCQBcvGlsHAAAAAABwfQUOAZnN5kBJUZL+/du3XpZ0Op/dbCGgHwtfGgAAAAAAQOlKTpbi4ggBwXF8fKxtQoKxdQAAAAAAANdXmJmAAiQ1kLRXUieLxTKjAPswExAAAAAAAHAaUVHWlhAQHMXLS/L2ZiYgAAAAAABQ8goTAoqT1M9isXSxWCwH8utsNpsrSGr125c/m83m58xm88dms/kbs9m8xmw2DzGbzYVajgylz2w2y2w2a8yYMUaXUib9+uuvWrt2rf7yl7+oQ4cOat26tXr27KkXX3xRBw8eLLHzLl26VGazWf/6178K1D8lJUXLli3TwIEDFRwcrNatW6t3796aPn26YmNj890/IiJCTz31lDp06KC2bdtqyJAhCgkJyXe/Tz75RGazWYMGDSpQnQAAAABgNIvF2prNxtYB1+Ljw0xAAAAAMA7jfXlzlvG+nJw/f14dOnSQ2WzW4sWL8+zLeB9QPrgXtKPFYjku6Xghjt1cktdvj7+WVPW27SMk/cNsNj9isVjOFuK4QJkQGxurp59+WjExMdm+Hxsbq48//lhDhw7V1KlT5ebmuLzb0aNHtWzZsgL3P3z4sP7+978r4bZPG0+dOqVTp07pgw8+0GuvvaYBAwbkuH9ERISGDh2q1NRU+/fCw8P1zDPPaOLEiXrqqady3O/GjRv2m42JEycWuF4AAAAAMFJkpOTmJgUGGl0JXImvr3TypNFVAAAAALids4z35Wbq1KlKTk7Otx/jfUD5UeAQUBG0zfT4B0mvSDogqZKkvpLmS+oo6Quz2dzJYrHcyOtg6enpioiIKKFSgcJJTU3VmDFjdPr0aUnSfffdp0ceeUR+fn46ceKEVq5cqVOnTmn9+vWqUqWKJk2a5JDzRkVF6cknn9SNG3n+72IXExOjJ554QlevXpUk/eEPf9DQoUNVv359xcbGau3atQoPD9eUKVOUmpqqYcOGZTvGtGnTlJqaqnr16mnSpEmqVauW3n//fYWEhGjBggXq2bOnmjZtmm2/DRs2KC4uTl26dFHXrl2Ld+EOkNvrx/Xr13ltAeBwvLYAKAm8tpQdLW/7mt+La9m3r74CAirpxImYXPukpvrq7Nmb+R4rNbWazp69Uuw+ju6Xuc/Nmzd19mzOf5tVUucsS8cqrXN6eXnr0iVvxcWdU4UK0sWLFZWaytRAcF3ctwAoCby2AHA0Zxnvy83mzZu1a9euAvV1lfE+oLQ5471HSYaAzkhaLOmWpIkWiyX9t++nSnrPbDb/IOmQpHaSxkjKM+ro5uamli1v/6gVMMbbb79tvyEYPXq0Jk+ebN8WHBys/v37a/DgwYqKitI777yjoUOHql69esU6544dO/TCCy8UKM1rM3XqVHsAaPjw4Xr55ZdlMpkkSW3btlXfvn31/PPPa+vWrZo3b57uv//+LHXGxsbapzlcuHCh2rRpI0nq1KmTHn74YUVFRWnr1q0aP358lvOmpqZq+fLlkqR//OMfRb9oB8rt9SMiIoLXFgAOx2sLgJLAa0vZxe/Ftfz8s9SmTd6/19Onpbp18z9W5cpS3bpVit3H0f0y9zl79qzq5nIxJXXOsnSs0jpn48bS7t2Sp2dd+fpalwdr1Mgn3+MBzor7FgAlgdcWAI7mLON9Oblw4YJmzZpVoL6uNN4HlLai3nscOHDAwZUUnOPmLLuNxWIJs1gsz1gslucyBYAyb4+S9N5vX+a8DhFQRm3atEmS5Ovrq+eeey7bdk9PT/sbZVpamrZt21bkcyUlJWn69On629/+puTkZFWoUKFA+x07dsz+4tKqVSu99NJL9gCQTYUKFTR9+nTVrFlT165dy7ZWqMVikSRVrlzZfkMgWUN5nTp1ytIns3feeUcXL15U7969s+wHAAAAAGXZrVtSVJTUooXRlcDV+Ppa2wQm/wEAAADKDGcY78vNK6+8oqSkJNWsWTPfvoz3AeVLiYWACujQb20TQ6sACuHq1avq1KmTWrZsqR49esjDwyPHfs2aNbM/zm1q9fwcPHhQDz74oNauXauMjAz5+vpq/vz5Bdp379699sfDhw/P9WaicuXK6tOnjyQpJCREaWlp9m22WYSqV6+ebT9vb+8sfWwuX76sVatWqUKFCnr22WcLVCsAAAAAlAVnzki//iqZzUZXAldDCAgAAAAoW5xlvC8nn332mb755htVrFgxy+xFuWG8DyhfSnI5MJnNZjdJ7haLJbcFDW0hpJslWUdRmX/71G/q1KkaPny4Pv30U23cuFFRUVG6efOmAgIC1L9/f40aNcr+xrBv3z6tXr1ahw8fVmJiovz8/HTvvffqb3/7m/z8/HI9V2RkpD7++GPt379fP//8s1JSUlSpUiX5+PgoODhYQ4YMyZawDA0N1ZgxY5SRkaEaNWroyy+/VK1atbIde9OmTfrnP/8pSfrDH/6gNWvWyM3NcfmvuLg4vffeewoLC1NsbKzS0tLk4+OjoKAgDR48WF26dMlz/23btmnLli06cuSIfvnlF1WqVEl+fn7q2LGjHn30Ud15550O33fKlCnavHmzJGnWrFkaOHBgga+3SpUqmjt3br794uPj7Y99bZ/2FdKpU6eUmJgok8mkhx9+WC+++KJSUlIKtO/PP/9sf9y2bds8+wYGBkqyvsEfP35cLX77s9dq1apJUo7nTEpKkiRVrVo1y/eXL1+ulJQUDRo0KMuNEQAAAACUdZGR1paZgOBo1atL7u7SxYtGVwIAAFD+MN5XMIz35czo8b7bXbp0SdOnT5ckjR071j7GlxfG+4DypcRCQGazebekrpKWSnoml27tf2t/Kqk6HOHmzZsaO3asdu7cmeX7UVFRmj9/vsLCwvT2229ryZIlWrJkiTIyMux94uPj9f777+ubb77Rpk2bVKdOnSzHuHXrlmbOnKn33nsvy3628yYnJ+vkyZPatGmTJk6cqKeeesq+vVu3bvrLX/6i9evXKzExUTNmzNDrr7+e5RixsbGaOXOmJOsL/Ny5cx16Q7B69WrNnz9fN25kzXnFx8crPj5en3/+uXr37q3Zs2ercuXK2a5vwoQJ2r59e47XHRMTo/fff19PPfWUJk6c6LB9S8P169e1dOlSSdYlt3r37l2k47i5ual79+4aN26c/aawoDcFN2/+nq2rUqVKnn3d3X9/KTh58qQ9BNS8eXNJUnJysn788UfdddddkqT09HTt27dP0u83z5I1Ab1+/Xp5eHhkWzcUAAAAAMo6QkAoKW5uko8PMwEBAAAYifG+3DHel7OyMN53u1dffVWJiYlq3ry5nn76aUXa/iGbB8b7gPKlJGcC+lHSPZIGms3mf1osluTMG81mcyNJQ3778oMSrKPY/vOf/+jy5ctq3bq1Ro4cqYCAAEVHR+uNN95QYmKiwsLCNHbsWO3atUtNmzbVmDFjdMcdd+jChQtasWKFjhw5ogsXLmjBggWaPXt2lmMvWbJE69atkyQ1adJEI0aMUNOmTeXp6an4+Hh99tln2rVrlyRpwYIFeuCBB7IkOl944QWFhobq9OnT+vzzz9W/f391795dkvWFe/Lkyfbp21599VXVq1fPYT+X1atX2284KleurOHDh6tr166qVKmSIiMjtXr1ap08eVIhISFKSkqyTxlns2LFCvubes+ePfXII4/I399fKSkpOnLkiFatWqXExEStWLFCQUFBeuCBBxyyb0m5efOmzp07p++++05vv/22Tp06JUmaMGGCGjRoUKRj9u/fX4888kiR9s28Bui5c+fk7++fa9/M0xdezPRnifXr11dQUJAOHTqkZ555RpMmTVKtWrW0fv16HT9+XO7u7urfv7+9/6JFi3Tjxg098cQTqlu3bpHqBgAAAACjREZKtWtbwxqAo/n6MhMQAACAkRjvyxnjfVmVtfG+zL788kuFhISoQoUKmjFjhipWrFig/RjvA8qXkgwBLZA0WlJ9SRvMZvNoi8VyTpLMZnNbSRskVZG0W9LHJVhHsV2+fFndunXT8uXL7dMAtm/fXv7+/vak7q5du9S6dWutWbMmSwL2nnvuUe/evXXu3Dnt2LFDGRkZMplMkqwJz5UrV0qSAgIC9MEHH6hGjRr2fdu3b6+HHnpIc+bM0apVq5Senq5t27ZluSnw8vLSnDlzNGzYMN26dUuvvPKKtm7dqsqVK2vlypU6cOCAJGnAgAH64x//6LCfSVxcnObNmydJ8vHx0Zo1a7JMBRcUFKSBAwdq/Pjx2rVrl/bu3as1a9boiSeesPf56KOPJEldu3bVkiVLshy/S5cu6t69uwYNGqS0tDR9+OGHWd7Yi7OvJM2ePTvbDVpxpKenKygoKMvsO9WrV9dLL71UrDf14qS4M08n+fXXX6tdu3a59s2cer927VqWba+88oqGDRum+Ph4Pffcc1m2Pf/88/YbnpiYGH366afy9vbW008/XeS6AQAAAMAokZHMAoSS4+MjRUdLt/1hOAAAAEoJ433ZMd6XVVkc77P55Zdf9Nprr0mSRo0alW1Zufww3geUH46bJ+42FoslWtIwSdcl9ZV02mw2HzWbzRGSwiWZJe2XNMBisaSXVB2OMnnyZPsNgc29994rLy8v+9fPP/98tinwKlWqpG7dukmyrqmYmJho3xYdHa2AgAB5eXlp1KhRWW4IMsucvDx//ny27UFBQRozZowk6eeff9bixYsVHR2tRYsWSZIaNmyol19+uTCXm6/Vq1fb3wCnTp2a41qQnp6emjdvnqpXry5Jevvtt5We/vuv2jbjTKNGjXI8R4sWLfTXv/5VY8eO1UMPPZRlW3H2LQkJCQlZbggk6cqVK/rkk0+0f//+Ej9/Tu6++275/Pbnq2vXrtXRo0dz7Pfee+/JYrHYv779Olq0aKEPP/xQDz74oKpVqyZPT0+1a9dOS5Ys0eOPP27vt2DBAt26dUujR4+2z0J0/vx5zZgxQ0OGDNFjjz2mOXPmKIG5zwEAAACUURaLlGkGdMChfH2l69el3/6AGwAAAAZgvC8rxvuyKovjfTbTp0/XpUuX1KhRIz377LOF3p/xPqD8KMmZgGSxWD4ym80/SpooqZek5pKuSfpO0npJyy0WS1pJ1uAItWvXzrIOoo3JZJKfn59Onz4tDw8PBQcH57q/TWpqqv0FMygoSF988YUkZXmzvJ1PpnnIb1+L08aWwLVYLFq7dq127dqlmzdvyt3dXfPnz5e3t3f+F1oIe/bskSTVqlVLvXr1yrVf9erV1a9fP61fv14JCQmKiIhQq1atJElNmzZVRESENm3apMaNG2vQoEGqWrVqlv3HjRuX43GLs29JcHd318KFC1WvXj0lJiba14T97rvvtH//fr355pvq2bNnqdUjWW/KJk2apClTpujXX3/VyJEjNX78ePXr10+1atVSXFycPvjgA61evVp16tSx33DmNHVgs2bNtHjx4lzPdfjwYX399deqXbu2/UYhNjZWQ4YM0aVLl+z9Dh06pE8++UTvvvtujv9PAQAAAIBRLl+Wzp9nJiCUHNvHO3xWDgAAYAzG+7JjvC+rsjjeJ0nbt2/X1q1bZTKZ9Nprr6lSpUpFOg7jfUD5UKyZgCwWS2OLxWKyWCwr8+hjsVgsT1ksliYWi8XTYrHUsFgsXS0Wy1vOEACSrOsk5saWFq5Zs6bc3XPOVGVOFGfkMuezbRq4y5cv68iRI9q6dasWLlyop59+Wn379s13fw8PD82dO1cVK1bUzZs3FRMTI0n6+9//rrZt2+ZxdYWXlpamkydPSpJat26dZd3PnGQ+f3R0tP2xbWrFmzdvatasWercubOGDRumt956S4cOHdKtW7dyPWZx9i0JtWvXVp8+fdSmTRvde++9evXVV/Wf//zH/vuYMmWKkpKSSrUmyTot5Pjx4yVZb0jnzJmje++9V3fddZf69Omjd999V/Xr19fcuXPt+9yebi+I119/XZI0duxYValSRZJ1WsFLly6pQ4cO+vrrr7V792716tVLv/zyiyZOnJjrcxkAAAAAjGCbIJUQEEqKr6+1JQQEAABgDMb7smK8L7uyON6XlJSkV155RZL06KOPqlOnTiV2Lsb7ANdQojMBuQrbi1xecrshKIjDhw9rzZo1CgsL0y+//JJte0HXiWzRooVGjhypt99+W5L1jaok1mpMSkqyv6BnTj3nJnOyOfP0iH/84x+VmpqquXPnKikpSWlpadq/f7/279+vxYsXq0aNGurRo4dGjRqVLUVanH1Ly913360RI0Zo1apVSk5O1rZt2/TnP/+51OsYN26cgoKCtGTJEh06dMieQvfx8dGAAQM0duxYxcbG2vsX5Hea2bfffqvvv/9e9evX12OPPSbJmgres2ePTCaT3njjDdWpU0eSNG/ePN1zzz2Kjo7W3r171aVLFwddJQAAAAAUT2SktSUEhJLCTEAAAADGYrwvK8b7Csbo8b4ZM2YoISFB/v7+euGFF0rsPIz3Aa6jWDMBlRf5JV+LY8mSJXr00Uf1+eef228IfHx81LFjR40YMULz58/X559/XqBjXbt2Tdu3b7d/fenSJX344YcOrzmvqQxzkjmlazKZsmwbPHiwdu3apTfeeEP9+vXLsk5qYmKiPvroIw0YMEDr16/Pdtzi7FtaHnzwQftji+3PSg3QrVs3rV+/Xj/88IO++OIL7d69W3v27NGkSZPk7e2tEydO2PsGBAQU+LgZGRlasGCBJOmZZ56xp+Bt66I2bNjQfkMgSV5eXvak+MGDB4t9XQAAAADgKJGRUsWKUpMmRlcCV+XhIdWoQQgIAADAKIz3ZcV4X8EZNd63e/duffrpp5Kkv/zlL4qNjVVERESW/06dOmXvb1uqLSIiIktQKz+M9wGuhZmADLRr1y4tWrRIkuTr66tnn31W3bt3l5+fX5Z+cXFxBTrenDlzdPr0aUlS1apVlZycrLlz56pbt25q2LChw+quXr26/XHm9R9zk7lP5n1tvLy81K9fP/Xr108ZGRmKjIxUaGiotm3bpsOHD+vWrVuaMWOG7rnnHjVo0MBh+xbVjRs3FBcXp9jYWLVs2TLb7yuzzDcqua3vWpq8vb1zXC82PDxckjXhfscddxT4eF9++aWOHTum5s2bq3///vbvX7hwQVLOyXHbGrkJfOoJAAAAoAyxWKTAQKkYf/gL5MvHhxAQAACAq2G8z4rxPsc7fPiw/fGCBQvsQZ3cbNiwQRs2bJAkzZo1SwMHDizQeRjvA1wLMwEZKHNidcGCBfrzn/+c4xvM2bNn8z1WaGio3n//fUnWaemWLl0qk8mk1NRUTZkypdBp3rx4eHioadOmkqQff/wx32PbAiaS7PtJ0sWLF7Vv3z4lJyfbv2cymdSyZUs9+eST+vDDD/X4449Lsq5L+u233zpk3+LasWOH+vbtq6eeekqfffZZnn3PnDljf+zv7++wGgri0qVLWrRokf71r38pNDQ0134ZGRn65ptvJEnt27dXpUqVCnT8tLQ0LVy4UJI0YcKEAk9jaUuKO/I5CQAAAADFFRnJUmAoeX5+0sWLRlcBAAAAR2K8j/E+Z8Z4H+B6CAEZyJbilaRWrVrl2m/Lli32x2lpadm2X7lyRS+99JIkqXLlypo2bZo6duyowYMHS5IOHDigVatWOapsSdblpSRr0OTrr7/OtV9SUpK+/PJLSdaUrO06P/30U3Xr1k0jRoxQSEhIrvt3797d/tiWrC3Ovo7Qvn17+xvg5s2b83xz++ijj+yPbT+z0uLp6ally5Zpw4YNWeq43RdffKH4+HhJ0sMPP1zg42/cuFGnTp1SUFCQevTokWWbLRFsSwhndv78+Sx9AAAAAMBoN29Kx48TAkLJ8/WVEhOl1FSjKwEAAICjMN7HeF9JGT9+vCwWS57/bdq0yd5/3Lhx9u8XdBYgxvsA10MIyEC2adIk65qOOdm4caM2btxo/zqnN7fXXntN586dkyQ999xzql+/viRp8uTJ8vX1lSQtXLhQ0dHRDqt95MiRcv9tjvTXXntNJ0+ezNbnxo0bev7553XlyhVJ0qhRo+zrrd59992qWLGiJGnZsmW6fPlyjufJnLy96667ir2vI/j5+alnz56SpOjoaC1dujTHfu+++679pqVjx472tTFLi7e3t7p27SpJCgkJ0ZEjR7L1iYqK0rRp0yRJjRo1yjLFX16uX79uv+5//OMf2bbbft5xcXGKioqyf//SpUs6evSoJKlNmzaFuBoAAAAAKDknTkhpaYSAUPJ++5hGmf6QGAAAAE6O8T7G+5wV432Aa2KlewP17dtXBw8elCS99NJLOn78uIKDg+Xh4aHTp09ry5Yt+u6777Lsk5KSkuXrbdu22ZPDQUFBGj58uH1b1apV9e9//1vjxo3TjRs3NHnyZG3YsMH+hlocDRs21KRJkzR79mwlJCRo0KBBGjFihLp06aJKlSrJYrHo3Xff1YkTJyRJHTp00NNPP23fv3bt2hoxYoRWrVqluLg49e/fX6NGjVKLFi1UpUoVnT17Vps3b7bfLHXu3FkdOnQo9r42U6ZM0ebNmyUVbk1MmxdffFEHDhzQpUuXtHjxYh06dEgDBw5UQECAzp07p82bN2vnzp2SJB8fH82aNSvbMb7//nuNHDlSkvWmYe3atYWqoSCeffZZfffdd0pLS9Po0aP15JNPqn379rp165bCwsK0bt06paamysPDQ3PmzJGHh0eBjrtmzRpduHBB99xzjzp27Jhte4sWLdSyZUtFRERo7Nixmjx5sjw9PfXmm2/qxo0bqlu3ru6++25HXy4AAAAAFElkpLU1m42tA67PtirEqVOGlgEAAAAHYryP8b6SHu8rKYz3Aa6JEJCBhg4dqtDQUP3vf//T1atXtXjx4mx93NzcNHr0aO3bt09HjhzJku69dOmS/v3vf0uSKlasqOnTp2dbp7FXr17q3bu3QkJCdOzYMS1btkzPPPOMQ+p/4oknZDKZNH/+fF29elXLly/X8uXLs/X705/+pFdffdWeCrZ57rnnFB8fr5CQEF24cEHz5s3L8TzBwcFatGiRw/Z1hHr16mnVqlUaP368zpw5oz179mjPnj3Z+t1xxx1avHixAgICHF5DQbRp00YzZ87Uyy+/rOTkZC1YsCBbn5o1a2rBggUKCgoq0DGvXLmilStXymQyaeLEibn2mzZtmkaNGqX4+PgszzlPT0/Nnj3bITenAAAAAOAIhIBQOxfhjgAAIABJREFUWpgJCAAAwPUw3sd4nzNivA9wXYSADOTu7q5ly5Zp48aN2rJliywWi1JTU+Xl5aV69eopODhYjz32mFq0aKE333xTR44c0YULF3TgwAEFBwdr6tSp+uWXXyRJY8eOVWBgYI7nmTp1qvbu3aukpCT95z//0f3336/WrVs75Boef/xx9ejRQ+vWrVNYWJji4+OVnp4uf39/BQUFafDgwQoODs5xXw8PDy1atEg7d+7UJ598oh9//FEJCQnKyMhQ7dq11aZNG/Xt21d9+vSRyWRy2L6O0qJFC23ZskUbN27UV199pejoaF27dk3VqlXTnXfeqb59++rhhx+2T6NolEceeUStWrXSO++8o7179+rChQuqWLGimjRpogceeEDDhw9XjRo1Cny8FStWKCkpSf369VPLli1z7demTRt98MEHeuONN/TDDz8oIyNDwcHBmjBhgkOnawQAAACA4rJYJH9/qRD/NAKKpHJlydubmYAAAABcCeN9jPc5I8b7ANdlysjIMLqGAjl06FBGQWcquZ3JZJKzXCcAx8vrNSAiIiLPmxsAKApeWwCUBF5bypDbP3jk35tOr2tXydNT+m2W93ydPi2FhOTfr3Nnae/e4vdxdL/Mfc6ePau6deuW6jnL0rGMOOfs2VK9elIOf2AMuAzuWwCUBF5bwHgfAKA0Fed958CBAweCg4M75N/T8dzy7wIAAAAAAOCaMjKsy4G1aGF0JSgvfH2ZCQgAAAAAAJQMQkAAAAAAAKDcSkiQLl+WzGajK0F54ecn/fyz9OuvRlcCAAAAAABcDSEgAAAAAABQbkVGWltmAkJp8fW1zkB18qTRlQAAAAAAAFdDCAgAAAAAAJRbhIBQ2vz8rO3x48bWAQAAAAAAXA8hIAAAAAAAUG4dPSp5e0sNGxpdCcoLWwgoJsbYOgAAAAAAgOshBAQAAAAAAMqt8HCpbVvJjU9IUEqqVJGqVmUmIAAAAAAA4Hh8xAUAAAAAAMql9HTp8GGpXTujK0F5YjJJjRsTAgIAAAAAAI5HCAgAAAAAAJRLJ09KycmEgFD6GjYkBAQAAAAAAByPEBAAAAAAACiXwsOtLSEglLbGjaVTp6SbN42uBAAAAAAAuBJCQAAAAAAAoFwKD5cqVJBatTK6EpQ3jRpJaWnSmTNGVwIAAAAAAFwJISAAAAAAAFAuhYdLLVpIXl5GV4LypnFja8uSYAAAAAAAwJEIAQEAAAAAgHIpPJylwGAMWwgoJsbQMgAAAAAAgItxN7oAAAAAAACAknb5snTlyu9f//KLFBdnXZbp9Gnr96pVk2rWNKY+lC++vlLlyswEBAAAAAAAHIsQEAAAAAAAcHlXrkghIb9/HRFhbVNTf/9+796EgFA6TCapWTNCQAAAAAAAwLFYDgwAAAAAAJQ7cXHWNiDA2DpQfgUGEgICAAAAAACORQgIAAAAAACUO7GxUo0aUtWqRleC8iowUIqJkW7dMroSAAAAAADgKggBAQAAAACAcic2VmrQwOgqUJ4FBko3bkjx8UZXAgAAAAAAXIW70QWUhkaNGslkMhldBgCDNGrUyOgSAAAAAJQhN29K585JbdsaXQnKs8BAa3v8uNSwobG1AAAAOAPG+wAApclZx5jLRQjo1KlTRpcAAAAAAADKiJ9/ltLTmQkIxrKFgGJipAceMLYWAAAAZ8B4H0pCRESEWrZsaXQZAOAwLAcGAAAAAADKldhYa0sICEYKCJA8Pa0zAQEAAAAAADgCISAAAAAAAFCuxMZawxc+PkZXgvLMzU1q0oQQEAAAAAAAcBxCQAAAAAAAoFyJi7POwuLGpyIwWGAgISAAAAAAAOA4fNwFAAAAAADKjfR0awiIpcBQFthCQBkZRlcCAAAAAABcASEgAAAAAABQbly6JF2/TggIZUNgoJSaKp07Z3QlAAAAAADAFRACAgAAAAAA5UZsrLUNCDC2DkCyhoAklgQDAAAAAACOQQgIAAAAAACUG7GxkpubVK+e0ZUAv4eAYmKMrQMAAAAAALgGQkAAAAAAAKDciI2V/P0lDw+jKwGkhg2lChWYCQgAAAAAADgGISAAAAAAAFBuxMWxFBjKjooVpcaNCQEBAAAAAADHIAQEAAAAAADKhZQU6fJlqUEDoysBfhcYSAgIAAAAAAA4BiEgAAAAAABQLsTGWltCQChLbCGgjAyjKwEAAAAAAM6OEBAAAAAAACgXCAGhLAoMlJKSpEuXjK4EAAAAAAA4O0JAAAAAAACgXIiNlWrWlLy9ja4E+F1goLVlSTAAAAAAAFBchIAAAAAAAEC5EBcnBQQYXQWQlS0EFBNjbB0AAAAAAMD5EQICAAAAAAAu7/p16dw5lgJD2dOkiWQyMRMQAAAAAAAoPkJAAAAAAADA5UVFSenphIBQ9nh6Wp+XhIAAAAAAAEBxEQICAAAAAAAu76efrC0hIJRFgYGEgAAAAAAAQPERAgIAAAAAAC7vp5+kSpWk2rWNrgTIjhAQAAAAAABwBEJAAAAAAADA5f30kxQQILnxSQjKoMBA6eJFKTHR6EoAAAAAAIAz46MvAAAAAADg0tLTpYgIawgIKIsCA61tTIyxdQAAAAAAAOdGCAgAAAAAALi0Eyekq1elBg2MrgTIGSEgAAAAAADgCISAAAAAAACASwsPt7aEgFBWNW1qbY8fN7YOAAAAAADg3AgBAQAAAAAAlxYeLlWoINWrZ3QlQM6qVJHq1iUEBAAAAAAAiocQEAAAAAAAcGnh4dbllipWNLoSIHeBgYSAAAAAAABA8RACAgAAAAAALi08XLrzTqOrAPJGCAgAAAAAABQXISAAAAAAAOCyEhKk+HhCQCj7AgOls2elq1eNrgQAAAAAADgrQkAAAAAAAMBlHT5sbQkBoawLDLS2MTHG1gEAAAAAAJwXISAAAAAAAOCywsOtbcuWxtYB5KdZM2tLCAgAAAAAABQVISAAAAAAAOCywsOlgACpVi2jKwHyZgsBHT9ubB0AAAAAAMB5EQICAAAAAAAuKzxcatfO6CqA/NWoIfn4EAICAAAAAABFRwgIAAAAAAC4pGvXpMhIQkBwHoGBhIAAAAAAAEDREQICAAAAAAAu6eBB6dYtKTjY6EqAgiEEBAAAAAAAioMQEAAAAAAAcEmhoda2a1dj6wAKKjBQio2Vrl83uhIAAAAAAOCMCAEBAAAAAACXFBoq3XGH5OdndCVAwQQGShkZ0smTRlcCAAAAAACcESEgAAAAAADgcjIypLAwqVs3oysBCq5ZM2sbE2NsHQAAAAAAwDkRAgIAAAAAAC4nOlq6eJGlwOBcAgOtbVSUsXUAAAAAAADnRAgIAAAAAAC4nNBQa8tMQHAmPj5SrVqEgAAAAAAAQNEQAgIAAAAAAC4nNFSqWVNq0cLoSoDCMZsli8XoKgAAAAAAgDMiBAQAAAAAAFxOWJh1KTA3PvmAkyEEBAAAAAAAioqPwgAAAAAAgEv55RcpIsIaAgKcjdksnT0rXblidCUAAAAAAMDZEAICAAAAAAAuJSzM2nbrZmwdQFGYzdY2KsrYOgAAAAAAgPMhBAQAAAAAAFxKaKjk7i794Q9GVwIUni0ExJJgAAAAAACgsAgBAQAAAAAAlxIaKrVvL1WubHQlQOE1aya5uRECAgAAAAAAhUcICAAAAAAAuIwbN6QffpC6djW6EqBoPD2lxo0JAQEAAAAAgMIjBAQAAAAAAFzGoUPS9etSt25GVwIUndlMCAgAAAAAABQeISAAAAAAAOAyQkOtLSEgODOzWYqKktLTja4EAAAAAAA4E0JAAAAAAADAZYSGSk2aSHXrGl0JUHRms3TtmhQfb3QlAAAAAADAmRACAgAAAAAALiEjQwoLk7p2NboSoHjMZmvLkmAAAAAAAKAwCAEBAAAAAACXcPKkdO4cS4HB+RECAgAAAAAARUEICAAAAAAAuITQUGtLCAjOrm5dydubEBAAAAAAACgcQkAAAAAAAMAlhIZK1apJrVoZXQlQPCaTdTYgQkAAAAAAAKAwCAEBAAAAAACXEBYmdekiVahgdCVA8RECAgAAAAAAhUUICAAAAAAAOL3EROnHH6WuXY2uBHCM5s2lM2eka9eMrgQAAAAAADgLQkAAAAAAAMDp7d0rZWRI3boZXQngGGaz9TkdHW10JQAAAAAAwFkQAgIAAAAAAE4vNNS6DFinTkZXAjiG2WxtWRIMAAAAAAAUFCEgAAAAAADg9MLCpLZtJW9voysBHKN5c2tLCAgAAAAAABQUISAAAAAAAODU0tKk77+XunY1uhLAcapUkQICpKgooysBAAAAAADOwt3oAgAAAAAAQPly+bJ05Ur+/apVk2rWzL/f4cPS1atSt27FqystTTp9Ov9+164V7zxAQZ5rFSpIjRpJR47k3beg/58AAAAAAADXRwgIAAAAAACUqitXpJCQ/Pv17l2wcENoqLUtbgjo6lVp7978+3XuXLzzAAV5rnXuLLm7W2cC+uoryWTKuV9B/z8BAAAAAACuj+XAAAAAAACAUwsLkxo0sP4HuBJ/f+vMU8nJRlcCAAAAAACcASEgAAAAAADg1EJDpa5dja4CcLw6daztuXPG1gEAAAAAAJwDISAAAAAAAOC0zpyR4uKKvxQYUBbZQkDnzxtbBwAAAAAAcA6EgAAAAAAAgNMKDbW2hIDgimrVktzdCQEBAAAAAICCIQQEAAAAAACcVmioVKWK1KaN0ZUAjufmJvn5sRwYAAAAAAAoGEJAAAAAAADAaYWFSZ06WWdLAVyRvz8zAQEAAAAAgIIhBAQAAAAAAJxScrJ0+DBLgcG11akjXbwopaUZXQkAAAAAACjrCAEBAAAAAACn9P33Uno6ISC4tjp1rM/zixeNrgQAAAAAAJR1hIAAAAAAAIBTCg2VTCapc2ejKwFKjr+/tWVJMAAAAAAAkB9CQAAAAAAAwCmFhkp33SVVr250JUDJqVPH2p47Z2wdAAAAAACg7CMEBAAAAAAAnM7169KePdL99xtdCVCyKleWqlZlJiAAAAAAAJA/QkAAAAAAAMDpfPeddO2a1LOn0ZUAJa9OHUJAAAAAAAAgf4SAAAAAAACA0/n6a6lCBem++4yuBCh5/v6EgAAAAAAAQP4IAQEAAAAAAKezfbvUubN1mSTA1fn5ScnJ0tWrRlcCAAAAAADKMkJAAAAAAADAqVy+LO3fz1JgKD/8/a0tswEBAAAAAIC8EAICAAAAAABOZedOKSND6tXL6EqA0lGnjrUlBAQAAAAAAPJCCAgAAAAAADiVr7+WvL2ljh2NrgT/z969x1ldFvgD/ww38YKCqNwyyooDCqaGA5W3yhEtzbQt66dd3LLst7tdrLZ1t4tbm23ZRds2093aX6Vm2qolXlC6WS9F0ywdhYNaoiZeEBUFlMvM748DXQyGAebMc86c9/v14vUwnIfv8xmG+c5wzofnoX/sumsyaFDy0EOlkwAAAACNTAkIAAAAaCpz5yaHHJIMHVo6CfSPwYNrRaBHHimdBAAAAGhkSkAAAABA07j33uTuu5NDDy2dBPrXmDF2AgIAAAB6pgQEAAAANI25c2tjR0fZHNDfxoyp7QTU1VU6CQAAANColIAAAACApjF3bjJuXDJlSukk0L/Gjk3WrEmWLi2dBAAAAGhUSkAAAABAU+jqSn7849pRYG1tpdNA/xozpjY6EgwAAADYGCUgAAAAoCncdluyZImjwGhN60tADz9cNgcAAADQuJSAAAAAgKZw7bW18TWvKZsDShgxItl2WyUgAAAAYOOUgAAAAICmMHdusueeyfjxpZNA/2trq+0G5DgwAAAAYGOUgAAAAICG98wzyS9+4SgwWtvYsXYCAgAAADZOCQgAAABoeNdfn6xcmRx6aOkkUM6YMckTT9RKcQAAAADPpQQEAAAANLy5c5PBg5ODDy6dBMoZM6Y2PvJI2RwAAABAY1ICAgAAABre3LnJzJnJiBGlk0A5Y8fWRkeCAQAAABuiBAQAAAA0tMcfT26+OenoKJ0Eytp116StLXnoodJJAAAAgEY0pHQAAAAAgA1ZsyZZtCi56qqkuzuZOrX29p/bccdk1Kgy+aC/DRuW7LyznYAAAACADduqElClUnlvkm8kOalarf73RuZsl+Qfk7wlyQuTPJXkliRnVqvVq7ZmfQAAAGDgWr48mTcv+d73kuHDk0ceSebM+cs5s2YpAdFaxoxRAgIAAAA2bIuPA6tUKvsnOWMTc7ZP8pMkn0qyR5I7kixPcliSKyuVyqe2dH0AAACgNSxYkEyalAweXDoJlDd2bK0E1N1dOgkAAADQaLaoBFSpVA5JMifJiE1M/c8kM5L8JsmLqtXqftVqdWKStydZk+S0SqVy6JZkAAAAAAa+JUtqOwBNmVI6CTSGsWOTZ59NHn+8dBIAAACg0WxWCahSqQyvVCqnJZmbpMfNtiuVyouSnJCkK8nx1Wr1/vWPVavV7yb5/Lo3T9ucDAAAAEDrWLCgNk6eXDYHNIrx42vjgw+WzQEAAAA0nl6XgCqVyouTLEztaK8k+XiSRT38lrclGZzkhmq1eucGHj973fjKSqXy/N7mAAAAAFrH/PnJyJHJuHGlk0BjWF8C+sMfyuYAAAAAGs/m7AT0vCS7J5mXZEa1Wv3sJua/fN34yw09WK1W/5A/lYgO3owcAAAAQAvo6qrtBDR5ctLWVjoNNIbtt68V4+wEBAAAADzXkM2Y+0CS11Wr1St7Of/F68Z7ephzb5KJSSZtRg4AAACgBVSrydNPJ1OmlE4CjWXCBDsBAQAAAH+t1yWgarV6d5K7N+Pau60bH+1hzmPrxl0247oAAABAC7jxxto4eXLZHNBoxo+vleTWri2dBAAAAGgkm3Mc2Obabt34TA9zVj5nLgAAAECSZN68Wtlh5MjSSaCxTJiQrFmTPNrTf70DAAAAWs7mHAe2udamVjLq7mFO27qxa1MX6+rqyvz58/siF8AfPfPMM+4tQJ9zbwHqwb2lcTz3ZCofl823YsWuWbx4dY9zVq9ObrllbPbdd0UWL1620XlLlgzNihWbbkL0Zs0VK3bsca16zCu95urVq7N48eJ+XbORrtWsaw4bNiTJrunsfDxLlqzt1ecA9CfftwD14N4C1IN7CzDQ1LME9HSSUUmG9zBn/WMre5iTJBk0aFCmTHnuU60AW2f+/PnuLUCfc28B6sG9pXH5uGy+RYuSceN6nrNgQbJqVTJ9+vYZN277jc7bZZdk4sRNnzLemzW32y49rlWPeaXXXLx4ccZt5A+mUd/P0n9mjbDm6NFJW1uyYsWoXn8OQH/yfQtQD+4tQD24twD1cMsttxRbu57HgS1ZN47uYc76ZygeqWMOAAAAoMnccUcyZEgyaVLpJNB4hg1Ldtst+cMfSicBAAAAGkk9S0Dr9017YQ9zXrBuXFjHHAAAAECT6exM9tsvGd7T/sLQwiZMSB58sHQKAAAAoJHUswR047rx5Rt6sFKpTEjy/HVvXl/HHAAAAEATWbq0Vm444IDSSaBxjR+fPPposnJl6SQAAABAo6hnCejideMhlUqlsoHH37du/Hm1Wr23jjkAAACAJtLZWRuVgGDjJkxIuruTu+8unQQAAABoFHUrAVWr1buSXJBkcJJLKpXKi9c/VqlUTkjysXVv/lu9MgAAAADN5447kp13TvbYo3QSaFwTJtTGBQvK5gAAAAAax5A6X//9SfZOMjXJgkqlcnuSUUkmrnv8X6rV6tw6ZwAAAACaxJo1yfz5yYwZSVtb6TTQuHbdNRk6NKlWSycBAAAAGkU9jwNLtVp9LMnMJP+aZGGSKUlGJ/l5kr+pVqun13N9AAAAoLncfXfy7LPJ1Kmlk0BjGzQoGTdOCQgAAAD4k63aCaharb6gF3OWJzlt3Q8AAACAjersTIYMSSqV0kmg8Y0frwQEAAAA/ElddwICAAAA2BydnclLXpIMH146CTS+CROSRx5JHnusdBIAAACgESgBAQAAAA3hsceSxYsdBQa9NWFCbezsLJsDAAAAaAxKQAAAAEBDWF9kUAKC3hk/vjYqAQEAAACJEhAAAADQIDo7k112ScaMKZ0EmsPIkclOOyW33146CQAAANAIlIAAAACA4lavThYsSPbaK2lrK50GmkNbW1Kp2AkIAAAAqFECAgAAAIq7665k1apk2rTSSaC5rC8BdXeXTgIAAACUpgQEAAAAFNfZmQwZUis0AL03aVLy5JPJ/feXTgIAAACUpgQEAAAAFNfZWSszDBtWOgk0l8mTa6MjwQAAAAAlIAAAAKCoRx9NHn44mTq1dBJoPpMm1cbbby+bAwAAAChPCQgAAAAoav0OJkpAsPl22il53vPsBAQAAAAoAQEAAACF3XFHsuuuyW67lU4CzWnaNDsBAQAAAEpAAAAAQEGrVycLFiR77ZW0tZVOA81p6tRk/vxkzZrSSQAAAICShpQOAAAAALSuhQtrRaBp07bs969ZkyxatOl5K1du2fWhGUyblqxaldx1VzJlSuk0AAAAQClKQAAAAEAxnZ3J0KHJpElb9vuXL0/mzdv0vJkzt+z60AymTq2NnZ1KQAAAANDKHAcGAAAAFNPZmVQqybBhpZNA85oyJRk0KLn99tJJAAAAgJKUgAAAAIAiHnmk9mOvvUongeY2fHjykpcoAQEAAECrUwICAAAAiujsrI3rjzICtty0aX/6nAIAAABakxIQAAAAUERnZ7LbbrUfwNaZOjW5555k+fLSSQAAAIBSlIAAAACAfrdqVbJwoV2AoK9Mm5Z0dyfz55dOAgAAAJSiBAQAAAD0u2o1Wb1aCQj6yrRptfH228vmAAAAAMpRAgIAAAD6XWdnMnRoMmlS6SQwMOyxR7LttrXPLQAAAKA1KQEBAAAA/aq7u1ZUmDy5VgQCtt7gwcmee9oJCAAAAFqZEhAAAADQr+65J1myxFFg0NemTrUTEAAAALQyJSAAAACgX/3kJ7Vx2rSyOWCgmTYtWbw4eeyx0kkAAACAEpSAAAAAgH41d27yvOclo0eXTgIDy/rdtewGBAAAAK1JCQgAAADoN0uXJrfcYhcgqIf1n1e33142BwAAAFCGEhAAAADQb66+Olm7Ntl779JJYOAZNy4ZNUoJCAAAAFqVEhAAAADQb2bPrh0D9oIXlE4CA09bW203IMeBAQAAQGtSAgIAAAD6xerVyVVXJa96VTLIMxJQF+tLQN3dpZMAAAAA/c1TbgAAAEC/uP765Iknkte8pnQSGLimTk2WLUvuv790EgAAAKC/KQEBAAAA/eLyy5OhQ5MDDyydBAauadNq4+23l80BAAAA9D8lIAAAAKBfzJ6dHHJIssMOpZPAwLXXXrWxs7NsDgAAAKD/KQEBAAAAdXfXXUm1mhx1VOkkMLCNHJnsvrudgAAAAKAVKQEBAAAAdTd7dm088siyOaAV7LtvcsstpVMAAAAA/U0JCAAAAKi72bNrxxS98IWlk8DA196eLFiQPPlk6SQAAABAf1ICAgAAAOrqySeT666zCxD0l/b22njzzWVzAAAAAP1LCQgAAACoqzlzkjVrkqOOKp0EWsP06bXxppvK5gAAAAD6lxIQAAAAUFeXX56MHp3MnFk6CbSGUaOSSZOUgAAAAKDVKAEBAAAAdbN2bXLllclrX5sMHlw6DbSO9nYlIAAAAGg1SkAAAABA3dxwQ7J0aXLkkaWTQGtpb08efDB54IHSSQAAAID+ogQEAAAA1M3s2cmQIcmsWaWTQGtpb6+NdgMCAACA1qEEBAAAANTN5ZcnBx2U7LRT6STQWl760mToUCUgAAAAaCVKQAAAAEBd/O53yZ13JkcdVToJtJ7hw2tFICUgAAAAaB1KQAAAAEBdzJ5dG488smwOaFXt7cnNNydr15ZOAgAAAPQHJSAAAACgLmbPTiZPTl784tJJoDW1tydPPZVUq6WTAAAAAP1BCQgAAADoc8uWJT/7mV2AoKQZM2qjI8EAAACgNSgBAQAAAH3u2muT1auTo44qnQRa16RJyY47KgEBAABAq1ACAgAAAPrc5Zcno0Ylr3hF6STQugYNSvbfXwkIAAAAWoUSEAAAANCn1q5NrrwyOeKIZMiQ0mmgtbW3J7/9bfLMM6WTAAAAAPWmBAQAAAD0qZtuSh591FFg0Aja25M1a5Lf/KZ0EgAAAKDelIAAAACAPjV7djJ4cDJrVukkQHt7bbzxxrI5AAAAgPpTAgIAAAD61A9/mBx4YDJqVOkkwPjxyYQJtR26AAAAgIFNCQgAAADoMwsXJnfckRxzTOkkwHrt7UpAAAAA0AqUgAAAAIA+c+mltVEJCBpHe3ty993J0qWlkwAAAAD1pAQEAAAA9JlLLkmmT0923710EmC99vba+Ktflc0BAAAA1JcSEAAAANAnHnigduTQsceWTgL8uZe9LGlrcyQYAAAADHRKQAAAAECfuOyy2qgEBI1lp52SyZOVgAAAAGCgUwICAAAA+sQllyRTpiSVSukkwHO1t9dKQN3dpZMAAAAA9aIEBAAAAGy1JUuS666zCxA0qvb25JFHkvvuK50EAAAAqBclIAAAAGCrXX55snZtcswxpZMAGzJjRm10JBgAAAAMXEpAAAAAwFa79NLk+c9P9tuvdBJgQ6ZNS7bZRgkIAAAABjIlIAAAAGCrPPVUcs01tV2A2tpKpwE2ZNiwZN99lYAAAABgIFMCAgAAALbK1Vcnzz6bHHts6SRAT9rbk5tvTtasKZ0EAAAAqAclIAAAAGCrXHJJsuuuyStfWToJ0JP29mTFiuTOO0snAQAAAOpBCQgAAADYYs8+m1xxRXL00cngwaXTAD1pb6+NjgQDAACAgUkJCAAAANhiP/5x8tRTjgKDZvDiFycjRyoBAQAAwEClBAQAAABssUsuSUaMSF796tJJgE1pa6vtBqQEBAAAAAOTEhAAAACwRdauTX74w+TII5NttimdBuiN9vakszOpvR7lAAAgAElEQVRZvrx0EgAAAKCvKQEBAAAAW+SXv0yWLEmOOaZ0EqC32ttrBb5bby2dBAAAAOhrSkAAAADAFrn00toOQEccUToJ0Fv7718bHQkGAAAAA48SEAAAALDZurtrJaDDDkt22KF0GqC3xo5Nnv98JSAAAAAYiJSAAAAAgM32618n992XHHts6STA5mpvVwICAACAgUgJCAAAANhsl1ySDB6cHHVU6STA5mpvT37/++TRR0snAQAAAPqSEhAAAACw2S65JDn44GT06NJJgM3V3l4bb7yxbA4AAACgbykBAQAAAJtl/vxkwQJHgUGz2n//ZNiw5Kc/LZ0EAAAA6EtDSgcAAAAA+t7jjyfLlm163o47JqNGbd61L720Nr7hDVu25sqVm7ce0Le22y454IDk2mtLJwEAAAD6khIQAAAADEDLliVz5mx63qxZW1YCmjEjmTBhy9acOXPz1gP6XkdHcuqpyUMPJWPHlk4DAAAA9AXHgQEAAAC9dt99yc03J8ccUzoJsDU6Omrj3LllcwAAAAB9RwkIAAAA6LUf/KA2Hnts2RzA1tl332T0aEeCAQAAwECiBAQAAAD02vnnJ9OnJy95SekkwNYYNCh5zWtqJaDu7tJpAAAAgL6gBAQAAAD0yvz5ya9/nRx/fOkkQF/o6EgWL07uvLN0EgAAAKAvKAEBAAAAvXL++bXdQ97yltJJgL7Q0VEbHQkGAAAAA4MSEAAAALBJ3d3JBRckhx6ajB1bOg3QFyZOrB3tpwQEAAAAA4MSEAAAALBJN9yQ/P73jgKDgaajI/n5z5NVq0onAQAAALaWEhAAAACwSeedl2y7bXLMMaWTAH2poyNZvrxW9AMAAACamxIQAAAA0KPVq5OLLkqOPjoZMaJ0GqAvvepVyeDBjgQDAACAgUAJCAAAAOjRnDnJY485CgwGop12StrblYAAAABgIFACAgAAAHp03nnJ6NHJrFmlkwD10NGR3Hxz8vjjpZMAAAAAW0MJCAAAANiop55KfvSj5LjjkqFDS6cB6qGjI+nqSn7yk9JJAAAAgK2hBAQAAABs1KWXJitXOgoMBrIZM5IRIxwJBgAAAM1OCQgAAADYqPPOS174wuTlLy+dBKiXoUOTQw5RAgIAAIBmpwQEAAAAbNBDDyU//nFtF6C2ttJpgHrq6Eh+97vaDwAAAKA5KQEBAAAAG3ThhUlXl6PAoBV0dNRGuwEBAABA81ICAgAAADbovPOS/fZLJk8unQSot0oled7zlIAAAACgmSkBAQAAAH+lWk1uuSU54YTSSYD+0NZW2w3oJz9J1q4tnQYAAADYEkpAAAAAwF85//xk0KDkLW8pnQToLx0dyeOP1wqAAAAAQPNRAgIAAAD+Qnd3rQT06lcn48aVTgP0l9e8pjY6EgwAAACakxIQAAAA8BfmzUt+9ztHgUGr2W23ZJ99lIAAAACgWSkBAQAAAH/h/POT4cOTY44pnQTobx0dyfXXJ08/XToJAAAAsLmUgAAAAIA/Wr06+f73k9e/Ptlxx9JpgP7W0VG7D1x3XekkAAAAwOZSAgIAAAD+6JprkiVLHAUGreqAA5JttnEkGAAAADQjJSAAAADgj84/P9l552TWrNJJgBK23TY58EAlIAAAAGhGSkAAAABAkuTJJ5Mf/jB585uTYcNKpwFK6ehI7rgjefDB0kkAAACAzaEEBAAAACRJvv3tZMWK5KSTSicBSjrssNpoNyAAAABoLkpAAAAAQLq7k69/PZk5M9lvv9JpgJL23jvZdVclIAAAAGg2Q0oHAAAAAMr78Y+TajX5zndKJwFKGzQoOfTQZO7cpKur9jYAAADQ+PwTHgAAAMh//meyyy7Jm95UOgnQCI48Mnn44eSXvyydBAAAAOgtOwEBAABAC1uzJrnhhuRHP0re+97ai/4bMnhwsnZtz9daubLv8wE9W7MmWbSo5zk77piMGrXpaz3+eLJsWe3n++yTbLtt8o1vJBMn/uW83twPersmAAAA0HeUgAAAAKCFLV+efOYzSXd3svvuyZw5G543c2Yyb17P15o5s+/zAT1bvnzTn5uzZvWukLNs2V/eA6ZNS374w+SAA5Ihf/YsYm/uB71dEwAAAOg7jgMDAACAFrZqVe24n2nTktGjS6cBGkl7e7JiRdLZWToJAAAA0BtKQAAAANDC5s5NnnoqOeSQ0kmARrPnnskOOyQ33VQ6CQAAANAbSkAAAADQwr7//WS33ZIpU0onARrN4MHJ9OnJbbclK1eWTgMAAABsihIQAAAAtKj7709+85vk4IOTQZ4hADagvT1Zvbp2rwAAAAAam6f4AAAAoEX97GfJ8OHJy19eOgnQqPbYI9lll+TGG0snAQAAADZFCQgAAABa0IoVyU03JUcckWy/fek0QKNqa0v23z9ZsCB58snSaQAAAICeKAEBAABAC7rhhmTVquS440onARrdjBlJd3fyq1+VTgIAAAD0RAkIAAAAWkxXV/Lzn9eO+ZkypXQaoNGNG5fsvntt9zAAAACgcSkBAQAAQItZsCB5+OHk4INLJwGaxYwZyaJFtXsHAAAA0JiUgAAAAKDF/OxnyYgRycteVjoJ0CymT0/a2pIbbyydBAAAANgYJSAAAABoIUuXJrfdlrzylcnQoaXTAM1i1Khk0qTakWDd3aXTAAAAABsypN4LVCqVe5NM3MS0UdVq9Yl6ZwEAAIBWd911tfGgg8rmAJrPjBnJd76TdHaWTgIAAABsSF1LQJVKZafUCkBrk8zrYeqaeuYAAAAAktWrk1/+Mtl772T06NJpgGaz777JBRckV16ZHHxw6TQAAADAc9V7J6CXrhvvqlarB9R5LQAAAKAHv/518tRTySGHlE4CNKPttkumTUuuvjo54IBk8ODSiQAAAIA/N6jO119fArq9zusAAAAAPejuTq69NhkzJpk8uXQaoFm1tydLlyYLFpROAgAAADxXf5WAnBQOAAAABf32t8n99ydHHJEMqvezAcCANW1aMmJEctNNpZMAAAAAz2UnIAAAABjgurqSyy9PdtuttosHwJYaOjQ59NDk1luTVatKpwEAAAD+3JB6XbhSqQxOste6Nx+sVCofSnJgkp2S/CHJFUkurlarXfXKAAAAANR2AXrggeTEE5PBg0unAZrda1+bXHpp7d6y//6l0wAAAADr1XMnoElJtl3382uTfDnJMUleneRtSS5MckOlUhlXxwwAAADQ0rq6ktmza7sAebEe6AvTpycjRzoSDAAAABpN3XYCyp+OAkuSXyU5LcktSYYnOSLJF5O0J7myUqnMqFarPW4g3NXVlfnz59cpKtCqnnnmGfcWoM+5twD14N7SOKY85+1G/bisWLFrFi9enTvvHJ4HHhiVY455Io88snID83bM4sXLenG9Tc/ry2uVWLPZ82/JmqtXr87ixYv7dc1GularrLlkydCsWPFoL65Vu29syjPP7Jg99+zOvHnb5557Hs5223Vv8ZoMTL5vAerBvQWoB/cWYKCpZwnoviT/kWRtkg//2bFfK5KcX6lUfpXk1iT7JHlXkrN7utigQYMyZcpzn2oF2Drz5893bwH6nHsLUA/uLY2rUT8uixYlY8Yk555bGw87bGQGDRr5V/O22y4ZN277TV6vN/P68lol1mz2/Fuy5uLFizNu3IY3aW7U97P0n1kzrrnLLsnEibts8lqLFiUb+evwV2u+6lXJ9dcnDzwwNgcfvOVrMjD5vgWoB/cWoB7cW4B6uOWWW4qtXbcSULVavT7J9T08vrBSqZyf5KTUjgnrsQQEAAAAbJ5bb00efDB517uSQfU8EBxoObvvnowfn1x3XXLQQUlbW+lEAAAAQOmnAG9dN76waAoAAAAYYLq6ktmzk7Fjk+nTS6cBBpq2tuTQQ5MHHkjuuKN0GgAAACCpcwmoUqkMqlQqw3qx/qYPGwcAAAB67cora7sAve51dgEC6mPGjGTkyGTOnNJJAAAAgKSOJaBKpXJdklVJvtjDtP3WjXfWKwcAAAC0mrVrk7POSsaNswsQUD9DhiQdHcnChck995ROAwAAANTz/wJ2Jhmc5NhKpTLiuQ9WKpWJSY5b9+aFdcwBAAAALeXii5O77rILEFB/BxyQbLed3YAAAACgEdTzqcCvJHk2yYQk369UKmPXP1CpVF6aZE6S7ZNcl+SSOuYAAACAlrF2bfLpTycveUnyspeVTgMMdMOHJ696VfLb39aOIAQAAADKqVsJqFqt3pXk+CTPJDkiyaJKpXJ7pVKZn+Q3SSpJbk5yTLVa7apXDgAAAGglF12UzJ+ffOADdgEC+serX50MHZpcc03pJAAAANDa6vp0YLVa/d8k+yT5ryQPJpmUZFySG5L8Q5KXV6vVpfXMAAAAAK1i/S5AU6cmr31t6TRAq9hhh+TAA5Mbb0yWeqYPAAAAihlS7wWq1Wo1yXvqvQ4AAAC0ugsvTBYsSC6+2C5AQP/q6Eh+9rPk2muT444rnQYAAABaU91LQAAAANCMHn88Wbbsr3994nPefuCB2g48Pdlxx2TUqD6LtkHrdwGaNi059tjk/vvrux7QPNasSRYt2vS8lSu3fI2dd05mzEh++cvkda/b8usAAAAAW04JCAAAADZg2bJkzpy//vXnbnW7dGkyb17P15o1q/4loG9+M1m4MPnBD+wCBPyl5cs3fZ9Kkpkzt26dww5Lbrgh+elPkze+ceuuBQAAAGw+TwsCAABAk3vooeRjH0sOPri2CxBACePHJy99aa0EtHx56TQAAADQepSAAAAAoMmdckqyYkXyjW8kbW2l0wCt7PDDawWgCy8snQQAAABajxIQAAAANLE5c5LvfS859dRk8uTSaYBWt8ceyaRJyX//d7JqVek0AAAA0FqUgAAAAKBJrViRvO99tRfcTz21dBqAmlmzksWLkwsuKJ0EAAAAWosSEAAAADSpz3wm+f3vk3POSbbZpnQagJq99kqmTEk+//mkq6t0GgAAAGgdSkAAAADQhG6/PfniF5MTT0wOOaR0GoA/aWur7VK2YEHyox+VTgMAAACtQwkIAAAAmkxXV/Ke9yQjRyZnnFE6DcBfe+1rkz32SD73uaS7u3QaAAAAaA1KQAAAANBkzjknmTcv+fKXk9GjS6cB+GtDhiQf/Why003JtdeWTgMAAACtQQkIAAAAmsjixck//VPymtckJ5xQOg3Axr3zncmLXpS8//3Js8+WTgMAAAADnxIQAAAANJEPfKD2YvrZZydtbaXTAGzc8OHJ176WVKvJl75UOg0AAAAMfEpAAAAA0CSuuCK5+OLkE59IXvKS0mkANu3ww5M3vjH5t39L7r23dBoAAAAY2JSAAAAAoAksX5783d8le+6ZfPSjpdMA9N5XvpIMGlTbyQwAAACoHyUgAAAAaAKnnZYsWpScc04ybFjpNAC9t/vuyac+lfzoR8nll5dOAwAAAAOXEhAAAAA0uKuuSr70peSkk5IDDiidBmDzffCDtZ3M3v/+ZMWK0mkAAABgYFICAgAAgAa2cGHy1rcmL31p7UgdgGY0dGjy9a8n996bnH566TQAAAAwMCkBAQAAQINatiw5+ujai+eXXZZsv33pRABb7uCDkxNOSM44I6lWS6cBAACAgUcJCAAAABpQV1dy/PHJ3XcnP/hBMnFi6UQAW++MM5Jtt03+/u+T7u7SaQAAAGBgUQICAACABvTJTyazZydnnlnbPQNgIBg7NvnsZ5O5c5OLLy6dBgAAAAYWJSAAAABoMBdfXHuR/N3vTv7v/y2dBqBvnXxyst9+yYc+lDz1VOk0AAAAMHAoAQEAAEAD+e1vk3e+M3n5y5OvfS1payudCKBvDR6cfP3ryeLFyWmnlU4DAAAAA4cSEAAAADSIJUuSN7whGTky+d//TbbZpnQigPqYMSM56aTkrLOS224rnQYAAAAGBiUgAAAAaACrVydvfnNtZ4xLL03GjSudCKC+Tj89GTUqed/7krVrS6cBAACA5qcEBAAAAA3gIx9JfvrT5Nxzk/b20mkA6m/06OTMM5Prr08++cnSaQAAAKD5KQEBAABAYeeck3z1q8mHPpS8/e2l0wD0n+OPT9797tquQFdcUToNAAAANDclIAAAACjoa19LTj45OeKI5AtfKJ0GoP999avJPvskb3tbcu+9pdMAAABA81ICAgAAgEI+//nkH/4hOfro5NJLkyFDSicC6H/bbpv84AdJV1fypjclzz5bOhEAAAA0JyUgAAAA6Gfd3cknPpH80z8lb31rcvHFyTbblE4FUM6LXpR8+9vJzTcnp5xSOg0AAAA0JyUgAAAA6Efd3cmHP5z8278l73pX8t3vJkOHlk4FUN7RRycf/Wjy9a8nF1xQOg0AAAA0HyUgAAAA6CddXcnJJydf+Ury/vcn556bDB5cOhVA4/jsZ5MDD0ze857kzjtLpwEAAIDmogQEAAAA/WDNmuQd76gVf049NTnzzGSQf5UD/IWhQ5MLL0y23z75m79Jnn66dCIAAABoHkNKBwAAAKBxPP54smxZz3N23DEZNap/8qzXm1xJmWy9sWpVctxxySWX1Ha5+Od/3vC8Zn8/ATbXxu57Z56ZnHBC8n/+T/LVryY77bTp+15v76GDBydr1256Xl/eaxv16ysAAAADixIQAAAAf7RsWTJnTs9zZs3q/xcpe5MrKZNtU1atSt773uSnP60dA/bBD258bjO/nwBboqf73lFHJT/8YbLDDsnnPrfp+15v76EzZybz5m16Xl/eaxv16ysAAAADixIQAAAA1MmSJcnZZyd/+EPtGLCTTiqdCKB5HH54cs89yUUX1XZTmzixdCIAAABobINKBwAAAICBaP785PTTk6VLk//5HwUggM01aFDyt3+bjByZvOtdSbVaOhEAAAA0NiUgAAAA6EPd3cm11yZnnZXstFNy6qnJIYeUTgXQnLbfPvnAB5K2tqSjI7nvvtKJAAAAoHEpAQEAAEAfWbUq+da3kh/8INlnn+RjH0t22610KoDmNmZM8p3vJMuW1YpADz9cOhEAAAA0JiUgAAAA6AOPPZZ84QvJr36VHH108t73JsOHl04FMDDsuWdy5ZXJAw8ks2YlTzxROhEAAAA0HiUgAAAA2ErVanL66cmSJcnf/V3y2tfWjq4BoO+84hXJZZcld96ZvO51yfLlpRMBAABAY1ECAgAAgK1w3nnJmWcmI0Ykp56aTJtWOhHAwNXRkXzve8m8ecmxxybPPls6EQAAADQOJSAAAADYCmeckey9d/KxjyVjxpROAzDwvfGNyX//d3LNNcnxxydr1pROBAAAAI1hSOkAAAAA0MxOOSWZNMnxXwD96cQTkyefTD70oeSkk5JvfrN0IgAAAChPCQgAAAB6qbv7r3/tHe+oHUsDQP/64AeTJ55I/vVfk512qr0NAAAArUwJCAAAAHph5crku99N3ls6CAB/9KlP1YpAZ51V2xloxoxk0KDSqQAAAKAMJSAAAADYhPvuS849N3nssdJJAPhzbW3Jl7+cDB5cGzs7k3e+Mxk6tHQyAAAA6H9KQAAAALAR3d3JddclF12U7LBD8uEPJzmjdCoA/tygQckXv5gMG5b8+78ny5cnJ5+cDB9eOhkAAAD0L5vjAgAAwAY8/XTyzW8mF1yQVCrJxz+evPjFpVMBsCFtbbXizzvekVSryZe+lCxbVjoVAAAA9C8lIAAAAHiO3/42Oeqo5Oabkze8Ifn7v09GjCidCoBNecUrkve9L1m8ODnjjGTJktKJAAAAoP8oAQEAAMA63d3JuecmM2bUjpM55ZTkiCNqR80A0Bz23jv50IdqO7p9/vPJ/feXTgQAAAD9w9OYAAAAkNqLxSeckLz3vclBByVXXplMmlQ6FQBb4kUvSj760WTw4OSLX0wWLiydCAAAAOpPCQgAAICWd/vtyfTpyYUXJp/5THL11ckuu5ROBcDWGD8++cd/TEaNSs46K/n1r0snAgAAgPpSAgIAAKBldXcn3/xm0t6ePPlkMndu8vGPO/4LYKDYeefkIx9Jdt+9dtzjFVckXV2lUwEAAEB9eFoTAACAlvTUU8k73pG8+93JK1+Z/OY3yateVToVAH1thx2SU06pFT5/9KPkwx9OnnmmdCoAAADoe0pAAAAAtJwbbkj22Sc577zktNOSOXOSMWNKpwKgXoYNS048MXnTm5Kf/zz5939PHn64dCoAAADoW0pAAAAAtIzVq5NPfjI54IBk7draC8Gf+lQyeHDpZADUW1tbcuihydlnJ8uWJZ/7XNLZWToVAAAA9B0lIAAAAFrCwoW1Y78+85nkbW9LbrstOfDA0qkA6G8zZiT//M/J6NHJ176WXHVV0t1dOhUAAABsPSUgAAAABrTu7uScc5J9903uvju5+OLk//2/ZMcdSycDoJRddkk+9rFk+vTkssuSc89NnnmmdCoAAADYOkNKBwAAAIB6efjh5N3vTmbPTjo6kv/5n2TChNKpAGgEw4Yl73pX8vznJ5dcUvuacfLJyW67lU4GAAAAW8ZOQAAAAAxIl12WTJuWXHttcuaZydVXKwAB8Jfa2pLDDkve//7k8ceTz342ufHG0qkAAABgyygBAQAAMKD8/vfJ61+fHHNMMn58csstyQc+kAzyL2AANmLPPZNPfCJ53vOSb32rtnPc00+XTgUAAACbx1OgAAAADAirVydf/Wrthdyf/CT5wheSm25K9tqrdDIAmsHOOyennJIceWRtN6Ajj0xuvrl0KgAAAOi9IaUDAAAAwNbq7EwuvDB59NHkzW9OvvSl2m4OALA5Bg9OjjoqqVSSCy5IXvGK5HOfSz70ITvKAQAA0Pj80xUAAICm9dhjydlnJ//xH7UXZ887L/n+9xWAANg6kyYlV11V2w3oIx9Jjjgieeih0qkAAACgZ3YCAgAABqzHH0+WLet5zo47JqNG9U+e9XqTK+nbbL1dc+XKvlmv3lavTq69NrnyyqStLTnmmOTQQ5OZM5NFizb9+0t83PvSmjWbfj+b5WMJDEy9uU8lvb9XlbjvjRyZ/O//JuecU9sJ6KUvTb797eTww/t2nc3VyN9HNPvXVwAAgGanBAQAAAxYy5Ylc+b0PGfWrP5/sao3uZK+zdbbNWfO7Jv16mXVquQXv0iuuSZ54olkv/2SN70p2Xnn2uPLlyfz5m36OiU+7n2pN+9no38sgYGtt/fj3t6rSt332tqSk09ODjggeetbazsCnXxy8vnP1wovJTTy9xHN/vUVAACg2SkBAQAA0PCeeiq5+upk7tzazydNSk48MZk8uXQyAFrB1KnJTTclH/948pWvJFdckfzXf9VKLwAAANAoBpUOAAAAABuzdGly2mnJK1+ZXHppsvvuyUc+knz4wwpAAPSvbbdNvvSl5Prrk+23rx0L9rd/WzsqCwAAABqBnYAAAABoOI88knz5y8l//mfy9NNJR0cyfXrygheUTgZAq5s5M7n11uTTn06+8IXaTnXf+Eby+teXTgYAAECrsxMQAAAADaG7O/nFL5K3vz2ZOLH2wuqRRya33VY7ckUBCIBGMXx4cvrpyY03Jrvumhx9dHL88cmSJaWTAQAA0MqUgAAAAChqyZLa8Sp77pkcdFBy2WXJO9+ZzJ+ffO97ybRppRMCwIa97GXJr35VO7ryootqX8suuqhWbAUAAID+pgQEAABAv+vqSn784+Qtb0nGj08+8pFk1KjkW99KFi9Ozj47qVRKpwSATRs2LPnUp5Jbbkme//zkuOOSww9PFi4snQwAAIBWowQEAABAv7n//trxKZMmJYcemlxzTfK+9yW3355cf31y4onJ9tuXTgkAm2/vvZN585KvfrU2TpuWfPzjyYoVpZMBAADQKpSAAAAAqKvly5PvfrdW+pk4MfmXf0kmTEjOOy/5wx+Ss85Kpk4tnRIAtt6QIck//ENSrdZ2BPrsZ2tHhF1zjSPCAAAAqD8lIAAAAPpcV1fys5/VdvYZOzZ5+9uT3/0u+eQnk7vvTn7+8+T445Ntty2dFAD63tixyXe+U/t6t8MOyXvek3zta8mjj5ZOBgAAwEA2pHQAAAAABo57702+9a3azj/33puMGJG8+c3JO96RHHBAMsh/RQGghRx0UHLrrcmnP52ccUZy2mnJ4Ycns2Ylw4aVTgcAAMBAowQEAMD/Z+++4+Sq6saPfzY9IQkhiSQhIYQUDi30KjV0FRARLBQNKoKAP7uCqKA0QeVBNOjjEymigHQUpYXeO0g9ECAESAgQQggphCT7++PccWcnW2Z3Z3ZmNp/363Vft8y5535nlhzO3PnecySpQ1asSNOcTJkC//pXOrbHHnDqqfCZz0C/fpWNT5KkSurZE772tZQYe+WVcP31cP/96f+RW20FdXWVjlCSJEmS1FWYBCRJkiRJape5c+GCC+APf0hTfa25Jvz4x2nKk9GjKx2dJEnVZdCglAy0005w+eUwdSrcfnsaMW/MmEpHJ0mSJEnqCkwCkiRJkiS1yZNPpulMLrsMlixJP2aedhoceKBTm0iS1JoQ4MQT4b774Lrr4IwzYLvtYNNNYZ11Kh2dJEmSJKmWmQQkSZIkSWrVihXwn//ADTfAjBmw2moweTIccwxMnFjp6CRJqi3dusGOO8KWW8KNN8K0aTBpEhx/PHz/+06lKUmSJElqH5OAJEmSJEnNWrECHn8c/v1veP31NOXXL34B3/oWDBxY6egkSaptffvCZz6TRtW77z446ST4v/9LowMdckhKFpIkSZIkqVh+jZQkSZIkrWTFCnjooZTw86c/wbJl8JWvpGnAvvQlE4AkSSqloUNhyhS46y4YNgwOPxy23jqNECRJkiRJUrEcCUiSJEmS9F/LlsEDD6SRf+bMgbXWgq99LU1X4mgEkiSV1047pSTcSy6Bn/wE9twT9toLzjwTNtus0tFJkiRJkqqdt3AlSZIkSaxYAfffDwccABdcAD17wlFHwU9/mkAolPsAACAASURBVEYiMAFIkqTO0a0bHHYYxAhnnw2PPAKbb56OzZhR6egkSZIkSdXMkYAkSZIkaRVWXw9PPQXXXAOzZsEGG8Axx8Amm0BdXaWjkyRp1dW7N3znO3DEEWkkoHPOgSuuSFOFbbgh9O9f6QglSZIkSdXGJCBJkiRJWkW99BJcfTVMnw5rrglf/3pKAHrwwUpHJkmScgYNgjPOgOOOg5NOSiP29eoFe+8Nu+0GffpUOkJJkiRJUrUwCUiSJEmSVjGzZ8O118ITT8DAgXDoobDDDtC9u6P/SJJUrUaOhKlT4fOfhx/8AK67DqZNgz33hEmTTAaSJEmSJJkEJEmSJEmrjHnz4J//hPvuS1OMfPrTsPvuaVuSJNWG9dZLI/fNmAHXX58Se2+5BfbaC3bd1WQgSZIkSVqVmQQkSZIkSV3cnDlw6qlw0UVQX5+mDvnkJ6F//0pHJkmS2mvMmDRF2IwZKcn3mmvg5psbkoEkSZIkSasek4AkSZIkqYt6+2341a9gyhRYsgS23Rb22w+GDKl0ZJIkqVTGjIFvfhNeeSWNDJRLBpo1C048EQYMqHSEkiRJkqTO0q3SAUiSJEmSSmvuXDjhBFh3XfjNb+DAA2HaNJg82QQgSZK6qnXXTclAxx+fts88E0aNgu9/H2bOrHR0kiRJkqTOYBKQJEmSJHUR8+bBT3+aRgQ480zYf3945hm4+GIYO7bS0UmSpM6QSwa67ro0/ec556R+wBe+AA8+WOnoJEmSJEnlZBKQJEmSJNW4N96An/0sJf+ceip84hPw1FNwySWw/vqVjk6SJFXCppvCpZfCyy/Dd78LN94I220HO+wAV14Jy5ZVOkJJkiRJUqmZBCRJkiRJNWjZMvjnP2G//WD0aDjlFNh9d3jySbj8cthoo0pHKEmSqsHo0XDWWfDaa3DuufDmm3DwwTB+PJx9Nrz7bqUjlCRJkiSViklAkiRJklRDZsxIU36ts06a7uuRR+BHP4Lp0+Hqq2GTTSodoSRJqkYDBqRpwl54Aa65JiUHfe97sNZacMghcPvtsGJFpaOUJEmSJHWESUCSJEmSVOWWLoWbbx7APvvA2LFw2mlpio+rr4aZM+H002HcuEpHKUmSakH37nDAAXDXXWkEwa9/HW64AXbbDdZbD375S5g9u9JRSpIkSZLao0elA5AkSZJq0bx58P77LZcZOBDWWKNz4qkFxXxm3bvD8uWt11XKz3bZMnj11dJds5j3uXhxy69/9BG88kp6Uv/JJ+G++2DRolGMGgU/+xl85Svp6f1KKfYzK/bvWUy51j6ztirmPZTymsV+ZqV+n5Kk9ium7S72/3XFtO+V+H/FJpukKcLOPBOuugqmToUTToCf/CRNOXrkkbD33sXXl3sPixZ9rNn3Uon+XikV09eD6o0fqrdfrsrqCv9tS5IkySQgSZIkqV3efx9uuqnlMnvv7c3RfMV8ZtttBw880HpdpfxsFy4s7TWLfZ/5PvwQXn45Jf28+GJKAFq2DOrqYOJE+OpXYcMNZ3LkkaPp3r31GMqt2M+s2L9nMeUKP7OOKuY9lPKabfnMJEnVodj/V5Sqfa/k/yv69oXDDkvLCy/An/8MF14I114Lo0bBgQfC8OEwZEjL9eTew+zZHzFiRNNlKtHfK6Vi+npQvfFD9fbLVVld4b9tSZIkmQQkSZIkaRXy0Ufw7rtpmTcv7c+cmRJwcurrG7br6qBnT+jVC7p1gzFj0o9k/fo1LD17Nr7GW2/B/PmN61u4EN57Ly3z58Ntt0GMDfvz58OKFel6o0fDpEkwYUKanmPTTVM9zz23sCoSgCRJUte23nppZKBTToF//jONDvS736XXNtgAdtwx9U96eGdZkiRJkqqOX9UkSZIkdSkffQT33w+PPgpPPw2PP96Q+LNgQfvrnTq1dDGuvjqsthoMGgQjRsDgwTBuXFr69GkoN2hQ6a4pSZLUFr16wWc/m5Z774UzzkhTlP7pTzBgQBopZscd0whBkiRJkqTqYBKQJEmSpJo3cybceGNapk1rSPbp1y8l3AwenEbYGTy4YVljDejdG7bcMiUM5aurS+v6+pRUtHRpKjdoECxalJbFi9N66dKG8gBz58Kzzzaur3//FMegQWm9007FTa8gSZJUDUaNgv33h333hWeegXvugVtvhVtugfHjYdddYYstKh2lJEmSJMkkIEmSJEk1Z8kSuPnmhsSf555Lx0ePhkMOgX32SYk2Cxakci0ZMgQGDmz9mhMnwjrrtF7u1VfhpptaLydJklRrunVLfaKJE9N0pvffnxKCpk5Nic6HHgrrrlvpKCVJkiRp1WUSkCRJkqSa8eab6anzb387jcTTuzfssgsceWRK/Fl//caj8nzwQeVilSRJ6spWXz31v/baK40OdNttcN550KMHbLjh6nzqUzBmTKWjlCRJkqRVi0lAkiRJkqpafT08/3ya5uvpp9MPS5/5DEyenBKAVlut0hFKkiStuvJHBxo+HM45B+69tw//+U8aFWjSpDStag/vREuSJElS2fnVS5IkSVJV+ugjeOihNPLPG2/AgAGw336w885w8MHFTc0lSZKkzjNmDHzhC7Dttm8xY8Zwbr8dzj8frrwSdt89JXBLkiRJksrHJCBJkiRJVeX99+HOO9OyYAGMHAlf+hJssw307Fnp6CRJktSaPn3qmTQpJf0891wa0fGaa+CGG1KS0IYbpunEJEmSJEmlZRKQJEmSpKqwZAmcdx5ccAEsXQobbwx77AHrrw91dZWOTpIkSW3VrRtstFFaZs6Em2+Gv/wlHd9uO9hrLxg2rNJRSpIkSVLXYRKQJEmSpIpavhzuuQeuvz6NArTllmnarxEjKh2ZJEmSSmX0aPja1+Ckk+BXv4L77oN774XNN4e9905TiUmSJEmSOsYkIEmSJEkVUV8PTz4JV18Nc+bA+PEwZQosWlTpyCRJklQua68NhxwC++4Lt92WpoB97DEIAfbZBzbYwFEgJUmSJKm9TAKSJEmS1OlefhmuugqmT4fhw+GYY2CTTdLywAOVjk6SJEnlNnAgHHBASvy5+26YNg1++9uUJLT33rD77pWOUJIkSZJqj0lAkiRJkjrNnDlw7bXpae+BA+HQQ2GHHaB790pHJkmSpEro0wf23BN23RUeeghuugmmToWbb4YTToAvfxn69q10lJIkSZJUG0wCkiRJklR2b78NJ58Mf/kL9OyZpn/Yc8/0o48kSZLUs2dKDt9++zRl7P33wze+ASedBN/6Vho5ctCgSkcpSZIkSdWtW6UDkCRJktR1LVoEp58O48bBxRfDjjvCKafAfvuZACRJkqSVdesGm2+eRo+8/XbYYgs48cQ0Tdg3vgGPPlrpCCVJkiSpepkEJEmSJKnkli+H88+HCRPSjza77Zamdjj0UFh99UpHJ0mSpGpXV5emCLvhBnjiCTjwQLjwQthqq5QkNGUKzJtX6SglSZIkqbqYBCRJkiSpZOrr0w81m20GX/1qemL7rrvSk9zjx1c6OkmSJNWiTTeFiy6C2bNT8k9dHRx3HKy1Fhx+ONx5Z+qHSpIkSdKqziQgSZIkSSVx992wxx7wyU/C4sVwxRVw//2w006VjkySJEldwaBBcMwx8NhjaVqwI46Af/wjjRgUApx2Wjq+fHmlI5UkSZKkyuhR6QAkSZIk1a76erjxRjj9dLjnHvjYx+Dcc+Goo6BXr0pHJ0mSpK5qiy3gvPPg17+GK6+EqVPhJz9Jy+DBsPvuKUF9jz1g7NhKR1t+y5enkZJee63xMns2LFwIixalZeFCeP99eO89WLo0LXV10L8/DBgAq62W1rfdlsrmjg8blkZe6t690u9UkiRJUktMApIkSZLUZsuXw1VXwRlnwBNPpGm/fvc7+MpXoF+/SkcnSZKkVUW/fvClL6XlzTdT8sott6TliitSmbFjGxKCttkGRo2qrWSWFSvg7bdXTvDJX2bNWnkEpNVWg5EjUxJPv35pJKW11kqJ/O+8k5L2e/VK9S9cCB98kJaZM+GFF1KyUL4ePdJnN3p0WtZZJyURSZIkSaoeJgFJkiRJKtrSpfDXv8IvfwkvvpimXbjgAjjkEEf+kSRJUmUNH576pYcckhJdXnghJQNNmwaXXQZ/+lMq16sXrLsujB/fsIwbl9ZjxkDPnuWPdcUKmDcvJffklrfearyfG9nn9ddXTrbp3Tsl4q+9NkyalJJzcvu5ZdCgNMpPoVdfhZtuajm+7baDe+9tGDlo1qyUHDRzJjz8MNx1Vyp31lkwcSJstVWalm233dKoQZIkSZIqo+xJQCGEfsAPgS8A6wILgEeBc2KMN5T7+pIkSZI67vXX4dJL01Rfr7+epl+48ko44IDaeopakiRJq4a6upSwHgIcdxwsWwaPPAJPPw3Tpzcsd9yREl3yz+vfv2EZMKDxPsCcOWldX5/WK1Y07OeW669Px3JTcS1c2LDk9nPnFVp99TTN7vDhsO22cNBBKyf4DB3adIJPKXXvDgMHpmXUqDSKUu79zp2bkom6d0+f49//3pBkNXFimo5t991hl13SZyhJkiSpc5Q1CSiEsBpwK7At8BHwNDAE2AvYK4Rwcozx5+WMQZIkSVL7zJmTEn0uuwzuuScd23lnmDoV9tqr/D86SJIkSaXSo0ca3Wa77Rofr69P/d6XXkrJLC+/nEa++eADWLCgYYqsXJn589PxurqGBaBbt7TO7Q8alJJ5+vVLSTDDh6fpufKXoUNTss/HPgZrrpnWQ4dW/wib3bo1xL333mlasOXL4bHH4NZb0/LHP8I556QkoW22SVOx7b57+vx79670O5AkSZK6rnKPBDSFlAD0BLB/jPE1gBDC4cD5wMkhhHtjjNPKHIckSZJUtAUL0tD7CxfCkiXw4Ydpnb89a1Z6irh3b+jbF/r0aVjntmvRu+/C1VenxJ/bb09P+W60EZxyCnz+8zBhQqUjlCRJkkqnri4l6AwfDjvs0Hr5YqbSgobkmFVF9+6w9dZpOf749J3pvvsakoJOOy19p+jbF3baKSUE7bEHbLZZQwKVKm/FivS3W7x45eXDD9PfavFiGDkyfRfu06fxesAAWGuttC9JkqTKKFsSUAhhHHAYsAI4NJcABBBjvDiEEIATgZMBk4AkSZLUKd57Lz3B++qrKZHnjTcaltz+ggWludZ3v5ue5C0cuj9/GTasstNpvfsuPPFEWm69FW6+OU2VMGEC/PjHKfFn440rF58kSZKk2tOnD+y2W1pOOy2NoHTnnTBtWvre8aMfpXKDB8OkSQ3Th02Y4Iij5fLRR2lq5xkz0vfhV19tvP3222nUq9w0d825+OLWrzV4cEoGGjkyLbnttdaCMWNg7NiG6fUkSZJUWuUcCehwoDtwb4zx2SZe/wMpCWiHEMLoGOPMMsYiSZKkVcSKFWkUn5deanp5993G5Xv0aLghudFGaZqrtdZKy4ABKz/ZmFu/8w7cdVfDCEG5pyXzn5ocPjw9Lfnaa/Cf/8C//pWON3X9lhKFPvaxjt8Ir6+HmTNTss/jjzesZ+b1wtddNyUuff7zsPnm3nyXJEmSVBqrrw77758WSN/ZbrstJQRNmwZXXZWODx0KW22VRhTKrUeMqFzctWbRojSt3fTp8OKLDeuXX04PvKxY0VC2ri59tmPGwLbbpu+6b72VRmtqaundO52/3Xbp75QbKTd/mT+/8QM2b7wBTz0Fb77Z+NqQHogZN67ppRTfgSVJklZV5UwC2j5b39PUizHGN0IIrwLrALsAReSPS5IkSbB0aXpSMZfYM316w/bLL6ebkTndu6dh+MeNg899ruGm4pgxKfFn6ND2DT/fo0e6kb366s2XKZwCoL4e5s1LSUFNLQ89lKbiWrp05WsNHJiu1dy6vj6NYLRgQXp6s3B73ryGEY7q6iCENN3BscemhJ/NNks3WiVJkiSp3EaMgEMPTUt9ffpOd9tt6TvRww+nEUpzSSMjRzYkBG2xRRotaPRo6NWrsu+hEpYvTwlUM2Y0XnLJPrNmNS6/5powfjzsumv6DjxmTPqOOmYMjBqVEntyip3qbuzYtk91t2wZzJmTkoJeeaXxgzq3377y6EIDBjSdHFRf35P11qvsaLqSJEnVrpxJQOOz9UstlJlBSgJar4xxSJIkqUbkkmRmzUo3NmfNarzMnp1uGr7+euOnCPv2TTcEJ0yAffZpuEE4fny6OdyzZ+XeU766ujQs+uDBsOmmTZdZsSINw/766w3JQbNnw/vvp6cqc+vXX4dnn03b8+enRKYBA9KQ6gMGpGXgwHTDPLe9wQYp4WfiRFhttc5975IkSZLUlLq69F1uwgQ46qh0bNGiNHLpww/DI4+k9XXXNZzTrVsaNXXcuJSUMnZsw/aoUek7Vy0lCeW+C7/11spLbgqvGTPSSK4ffdT43Fyiz557ps9w/Pi0Hjeu5YdWOlOPHg1Tg22zzcqvL1nSkByU/5DPU0/BP/6R/57H07Nn+tvnRvDNLSNGNN4eONDRhCRJ0qqpnElAa2brt1soMzdbDy1jHJIkSeqg+vqUhLNsWVqWL29Y8vc//LDx9FiFy6JFKWHlvfdWXnLHC4cIh3TjMncjb+ed01OL+U8DjhjRdW7udeuWhkUfNgy23LLS0UiSJElS5+vXL41cusMODcfeey8lheRGgM0t//hHSpYp1L9/SgYaMiQtue3Bg9NDEflTPhcuvXql75gtLcuXp+SUlpaFCxtGZ81f57bnz0+xv/12+m7dlOHD03fgrbeGgw9uPKLP6NHps6p1ffqkh1Y22GDl15YvT4lQL70E99wzm0WLRvDqq+lhmccfT9NuL1y48nk9esCgQY2X1VdvvN23b9N//9zxnj1TPd27Nyz5+336pO/ukiRJ1aScSUC5rueSFsosLigrSZKkKvTrX8MPf1iauvr3b3wTbuRI2HDDhv0hQ1Z+mq8r3NSUJEmSJLXfoEGw005pKfTBBw0jycyeDXPnwrvvNl6/9lrDflMPn5RTXV3DqK3569Gj01Rna67ZeBk2LK2HDElJJ6uy3BTf66wDI0a8xwYbjFipzIIFjUcQnjUr/Z0LHz56442GB5AWLSpNfNdcAwccUJq6JEmSSqGuvr6+LBWHEJYCPYF9YoxNziQbQvgbcAhwYYzxiJbqe/TRR98GXi15oJIkSZIkSZIkSZIkSVJprLPlllt+rBIXLmcO+QfAGkCfFsrkXlvcQhkAKvUBSZIkSZIkSZIkSZIkSdWuWxnrfidbD2mhzNBs3cSMvZIkSZIkSZIkSZIkSZKKUc4koOey9botlBmTrV8oYxySJEmSJEmSJEmSJElSl1bOJKAHs/X2Tb0YQhgJjM527ytjHJIkSZIkSZIkSZIkSVKXVs4koCuy9a4hhNDE69/I1nfGGGeUMQ5JkiRJkiRJkiRJkiSpSytbElCM8UXgEqA7cHUIYXzutRDCYcCPst1TyxWDJEmSJEmSJEmSJEmStCqoq6+vL1vlIYQhwB3AxsBy4ClgTWCtrMhy4HXg38BpMcY32nGN7sBXgUOBiUB/4B3SFGO/jTHe3cK5+wHfBrYCegIvA5cCv4kxLmlrLJIqJ4SwMfATYBIwCJhNB9qWJuofDjwLPBtj3LGFcicDJ7VS3XdijOd0NCZJ5VctbUtW1n6L1EWUo21pTxsRQrgQ+HIrVX8mxnhte2KSVHohhH7AD4EvAOsCC4BHgXNijDe0s87RwM+AfUj3bN4GbgXOiDE+18J5Ze0nSeo81dK2hBB2BW5vperrYowHtCcmSZ2rHG1LE9e4NKt/Qoxxegvl2tXfkVR9qqVtCSGMAV5ppaonY4yblSImSeVVpu9E2wDfAnYChgOLSb8HXQr8Mca4tJnzOtxvKWsSEEAIYTXgB8DngHFAr+yl94EXgUBK3JkH7BZjfKKNdf8b2Dk79BYwCxif1VkPnBBjPLOJc78P/CrbfQWYT0oi6g48AewSY3y/6DcqqWJCCDsBNwN9SEmAr9KBtqWJ+vsC/yLd3L63lSSga4ADgOeBuc0U+22M8YpmXpNUJaqsbbHfInUR5Whb2ttGhBAeBzbLyixspvoTWnqwQlLnye6B3ApsC3wEPA0MAUZnRU6OMf68jXUG4N6snvmk+zRjgcHAEuCAGONNTZxX1n6SpM5TZW3Lt4BzSEmFLzdT/V0xxh+3JR5Jna8cbUsT1zga+EO229IP9e1qkyRVnyprWz4NXAu8CzT3o/yLMcYjOhKPpPIr03eibwFnk2bmWkzqfwylYbCcB4G9Cu/ZlqrfUrbpwHJijAtjjCcDO9JwY/lMYEiMcSvSG70KWAO4KoTQq8mKmnYOKQHoLeATMcZhMcbNSR/Kz4E64JchhL3zTwohTALOApYCn40xjs3OW5+UfbUZMKU971dS5wohDAauI918PhMYUYK2pbD+f5J+pC/Gptl6coxxx2YWE4CkKldNbYv9FqnrKEfb0t42IoTQA9gw292nhX6LCUBS9ZhCuiH1BDAuxrhFjHEd4EvAMuDkEMIexVaWtQPXk+6h/JXUJm0NjAB+T2qrLstGec4/r6z9JEmdriralkzunspvW+ibmAAk1YaSti2FQgjfBs4rolxH2iRJ1acq2pZMrt9yeQv9FhOApNpQ6u9EOwD/Q8rFOQtYI8a4aYxxJLAbaVCbbYH/LTivZP2WsicB5fl/pBtBD8QYj48xLgOIMS4ADiE9sTqW9GG2KoQwFJic7X4jxnhj7rUY49Is8ehv2aEfFJx+EilB6OwY49V5500HDiRNU3ZoCGFCW96gpIooaduSL2vQHwd2L7L8QGAMaRSyZ9p6PUlVpWraFuy3SF1JOdqW9rYRG5BGaX07xjinne9HUicJIYwDDgNWAIfGGF/LvRZjvJiUjANwchuqPYw0kvJM4KsxxsVZfUtJ7dU9pGm+vlNwXtn6SZI6V5W1LdDwY9pTbbiepCpTprYlV/eIEMKVpB/W6oo4pSNtkqQqUmVtC9hvkbqEMrUtPyC1Jf+MMf4oxvhhXp23A1/Odr8QQlg777yS9Vs6Mwlocrb+c+ELWeC5418ssr6dgB6kYY+ubaZM7vjWuQPZHI27tBBLJM09XUea801SdZucrUvVtgAQQrgEuIU01NvdNAz/2JJNSG3HjBjjB225nqSqMzlbV7Rtsd8idTmTs3VJ2pYOthG5m1VPF3MtSRV3OGmKv/tjjM828XquT7FDNnd8MSZn64tjwTz0McZ64I/ZbmGblDuvpP0kSRVRNW1LwSiF9k+k2laOtoUQwmdIU2J8ljT96LFFnDY5W7e1vyOp+lRT2wLeV5G6inK0LbkZIC5t5vVbgQXZ9lZ5xydn6w73WzolCSiEMAJYJ9u9p5li92brHUIIPYuo9kHgIOCoGOOKZsrksjV75B3bPlvPic3M45gXy65FxCGpQsrUtuR8HJgLfJPUFrxVxDlmfktdQJW1LfZbpC6iTG1LR9oI+y1Sbcn9e2+y/YgxvgG8mu3u0lSZfCGEbsA2LdVJQ/sxNvdkWpn7SZI6X1W0LbnTScPbz48xzmztWpKqWknbljybAv1IM0BsCPy7pcIdbJMkVZ+qaFsAQgj9SaOfgklAUq0rx3eizwNfJz0I3pT8Ece6551Xsn5Lj5ZeLKHx2bqeNCx0U2Zk696kp+NfaqnCGOMs0lzzLTk4W+c3wLlYWqo/F8t6rdQvqbJK3rbkORm4JsY4HyCEUMw5uR/Tngkh7A98mjQ92AekxMWpMcZikokkVVY1tS32W6SuoxxtS0faiFy/JYYQDgX2AUaSnnq7Czg/m9pHUnUo9t/7OhTXJxgJ9G2lztdIUwp2z+p8jfL2kyR1vmppW6DxPZUtSEPhb5yVfQa4KMZo8rJUG0rdtuTcBWyaawuykVFb0pE2SVL1qZa2BRpmhZgFDA0hfA/YnPS7+wvApTHGe1s4X1L1KGnbkg1ec2MrxfYBBmTbz2TrkvZbOisJaM1s/X7+nGcF5uZtD6WDN4lCCHuRRgoC+EsTsbzdwum5WIZ2JAZJZVe2tiXGeGE74sndsDoOOKHgtf2B40MIh8cYr2tH3ZI6TzW1LfZbpK6jHG1LR9qIXL/llzR86cw5kNRv+WyM8b5WYpDUOUrdJ1gzb7vJOmOMy0MI84HBeXV2+v0dSWVVLW0LNPRNNgEeLThtH+A7IYQzYow/KSIOSZVVlnsZMcbb2hlHs7G00CZJqj7V0rZAQ79lDeBZspE8MnsCx4YQzgeOjjF+1I76JXWeTv0NJhtJ7Oxs95EY43MFcTQbS1v6LW1OAgohXAh8uQ2nbE4aRg1gSQvlFudt92u2VBFCCJsAl5GyMP8D/F8TdRcTS58QQl02x5qkMqqFtqUl2TBtG+fF813gOuB9YDPS6B/7AFeEECaZBS51jlpvW9oYi/0WqZNUUdvSrjYihDCchi+W7wBfBW4BlgLbAWeQhp+9IYSwVYzxxSJikVRebfn33pb2o611VlM/SVLHVUvbAg0/pvUBTgP+DLxBGlHsWOBbwIkhhPdjjGcVEYukyil129LROKohFkkdVy1tCzTut/wv8DtgOjAcOBw4CfgK8CFwTJljkdQxnda2hBB6AZeTpkJeDny7iThKEktnjQS0PFsX+6PUivZeKISwFXADKfvyXeCgGOPSNsby33nY/CFNqmqd1rYUoS9wDmn6r1NijM/nvfZgCOFTpLlk9yZleG5bxlgkdUw1tS32W6SuoxxtS3vbiG7AWcBawPcKpiu9LYSwK/AA6Un8U0nzWEuqrOWkf7vF/HtvS/tBG+uspn6SpI6rlrYF4HrSlBr/ijFelXd8OmkUoHdI/ZKTQgjnxxjfKSIeSZVR6ralI3HkVDoWSR1XLW0LwN1ZLI/HGP+Qd3wmcFoIYQbwV+DoEMKUGOMzK1chqUp0StsSQugLXAl8Ijv0w4IBI0rab2lPEtBRpKluirWI9MQGpIzI5vTN217cbKkWhBA+5JoL3wAAIABJREFUCfwd6E9KANqriadWPygiltxr7YpDUrtUbdtSjBjjQuDEFl5fEUL4BSkJaJsQwsgY4xvlikfSf9V024L9FqlaVUvb0q42IsY4C/hRcyfEGBeHEM4E/gbsG0Lo6fDVUsV9QHrYqVR9gg/ytvuQnlAtps5i2p3O6idJ6rhqaVuIMf6+lbp/DRxPuu+7F3BJEfFIqoxSty0diSP/ekW3SZKqUrW0LcQY/0a6Z9Ls6yGEk4AJwKcBk4Ck6lX2tiWEsCZp9pjtskO/iDGeXVCspP2WNicBZXO+N3fRJmVPagAMbOEGcv68ZW818Xpr1ziONApHd+B1YJ9mMitzsQxpobpcLG2OQ1L7VGvbUmKP522PIQ1rLamMukDbYr9FqkJV1LaUs43I9Vv6kaYOs98iVdY7pJtSpfr3nj+CxhBgfmGBEEIPYPWCOqupnySp46qlbWlVjPHDEMKzpClL1y32PEkVUeq2pSNx5JS0TZJUEdXSthTrcVISkP0WqbqVtW0JIWxAmilmDGmEn+/FGP+nmThyOtxv6dbWQNvpubzrjW6mzJhsvQR4rdiKQwh1IYSzSfMtdgeeBLZrYWi1XCwtNbq5WF4oNg5JFVG2tqW9QggtZYrmt7k+TS9Vr2pqW+y3SF1HOdqWDrUR9lukmlLSPkE2IljuhlJzda5Nus+SX2c19ZMkdVy1tC1Aq30TaOif2DeRqltV3MvoaJskqepURduSE0LoGULo3kIR+y1SbShb2xJC2BW4Lzt/CfC5ZhKASt5v6ZQkoBjjPCA3Ldf2zRT7eLZ+MMa4vJkyTfk98J1s+yZgp1am2HmIlGU1KoQwqpVY7mtDHJI6WZnbljYJIRwdQlgEzGqh47dFtl4OxHLFIqljqqltwX6L1GWUqW1pVxsRQjg9hPBhdn5zcv2Wt7NFUmU9mK2bbD9CCCNpSMoptk+QawNaa5NezW5GVVs/SVLHVUXbEkLYJIQwH1gcQtiiqZOyBKENs91ni4xFUmWUo21prza3SZKqVlW0LSGENUII7wJLSVN9NWfzbG2/RapuZWlbQgi7kEYAGgTMBXaLMV7Zymkl67d01khAAJdn668XvhBC6AV8Jdu9sNgKQwjfA47Jdi8F9o0xLmjpnCxBKPcHOqqJOgMwifQj/V+LjUVSxZS8bWmnx4C+pCHjmuv4/TBb3xhjXGkYN0lVpSraFvstUpdT0ralA23EE0AvYGIIYcsmzutJw4MWl8cY64uJR1JZXZGtd83+bRf6Rra+M8Y4o8g6c23SEVkbVOjobH1hM+dV+juYpI6rlrYlAiuy7cnN1HscaZrSd4Bbi4xFUmWUo21pr/b2dyRVn6poW7IHI97Mdic3VSaEcBAwjpQodHW5YpFUEiVvW0II6wLXkX43fh3YIcZ4fxGnlqzf0plJQOcC84CdQgjn5gIPIQwA/gaMBV7Otv8rhNAvhLB+tvTLOz4OOD3bvRM4PMa4rMhYfp6tjw8hHF5Q59WkYZQujTFOb+ublNTpStq2tFeM8SHgtmz3f0MIu+dda0AI4U/AvqTh3n7U0etJKruqaFsy9lukrqMcbUt72ohrgeez7b/nJwKFENYEriQ9sfYOcEpH3rCk0ogxvghcQvo3fXUIYXzutRDCYTR8xzi18NwQwris/RhR8NJfgZdIbc8lWVtECKFXCOFcYEfSUNS/KzivXW2ZpOpTLW1LjPFD4Oxs97gQwv8LIXTLzusWQjgGOCN7/fgY4+KOvG9J5VWmtqW92tvfkVRlqqxtyfVL9gshnBFC6J13rYOAC7LdsxxlTKpuZWpbpgKrA4uBT8UYi50dpmT9lrr6+s57qDOEsC9wFemp03dJN4UCMAB4D9gxxvhMwTm7Ardnu5NijHdkx38PHJsdf5Z0A6pZMcYdC+o9HTgh2301O38i6Q/8GLBLjPGDtr5HSZ2vlG1LC9c4GTgJuLewPckrMwyYBmycHXoNeAvYgPS02iLgoBjjDW16g5Iqolralqyc/RapiyhH29KeNiJ7smUaMIo0pdgrpC+RGwM9SQlA+8QYH+3oe5ZUGiGEIcAdpH+ny4GnSCORrpMVOTHGeHoT583IylwUY5xc8NrWwC2km1MfkBIExwKDSU+t7hNjvJ0C7WnLJFWnamlbQppa/a/AF7JDubZlDDCU1F/5eYzx50iqeuVoW5ooO4b0PQZgQnMPR7W3vyOp+lRZ2/Ir4PvZ7gLStMnDgJHZsanAUTHGFU2cLqmKlLJtCSFsBTycFZlLw4OYzTkt/3fjUvVbOnMkIGKM1wNbAX8HPgI2IwV/EbBlG28Q7ZK3vSGwQytLYSw/Bg4gjdwxCNiI9MXydPwhTaopJW5bOhLHHGAb4AfAI6T/QWwMzAamABuYACTVjmppW7JY7LdIXUQ52pb2tBHZEyibAL8AngZGkH7AfxE4E1jfBCCpusQY5wLbkUYAe4H0sMEQ0ujIBzV1Q6qIOh8GNgX+TEre2ZQ0Jc9VwLbN3Viqpn6SpI6plrYlxrg8xvhF4HPAzdnhTUltzOWk5EITgKQaUY62pQOxtKu/I6n6VFnb8gNgT9KUP4tJ91h6AtcD+8YYjzQBSKoNJW5b8nNYhtB6DsuwglhK0m/p1JGAJEmSJEmSJEmSJEmSJJVep44EJEmSJEmSJEmSJEmSJKn0TAKSJEmSJEmSJEmSJEmSapxJQJIkSZIkSZIkSZIkSVKNMwlIkiRJkiRJkiRJkiRJqnEmAUmSJEmSJEmSJEmSJEk1ziQgSZIkSZIkSZIkSZIkqcaZBCRJkiRJkiRJkiRJkiTVOJOAJEmSJEmSJEmSJEmSpBrXo9IBSJIkSZIkVVoIYXdgWsHhj8cY769EPJIkSZIkSVJbORKQJEmSJEkSfK2JY8d2ehSSJEmSJElSO9XV19dXOgZJkiRJkqSKCSEMAd4AegP1QF320lJg7RjjW5WKTZIkSZIkSSqWIwFJkiRJkqRV3eGkBCCA24A3s+1eND1CkCRJkiRJklR1TAKSJEmSJEmruvxEn9uAq/L2jw4hdO/keCRJkiRJkqQ2MwlIkiRJkiStskII2wMb5R26Fbgkb39tYL9ODUqSJEmSJElqB5OAJEmSJEnSquzIvO3XgIdijPcBL+UdP7ZzQ5IkSZIkSZLarkelA5AkSZIkSaqEEMIA4HN5hy6PMdZn2xcBv8i29wghrB9jfL6IOu8Adsl2j4gxXphNJ7Y/cDiwKbAW8D4p6eg6YGqMcXZBPRuQEpT2Io1G1BOYBdwF/D7G+Fgb3ufGpNGMdgLWAwYDA4AFwDzgKeAO4OIY49xm6hgDvFLsNZvxaoxxTCux7gIcDOxAet8DgfeAN0jv/ZoY4x2tXSiEcCHw5Wz3zBjj8dnxHYDDgJ1Jf4fewBzgIeBK4KoY44o2vi9JkiRJkqSqUFdfX996KUmSJEmSpC4mhHAU8Me8Q5vHGJ/IXhsFvErDKMq/izH+vyLqvIO8JCDgbuBiYPsWTnsXODDGeGeWMHQi8FOaf3irHjghxnhmK7GsC5wL7Nta3JmFwE9jjP/TRF1jKGMSUJao9GdgmyLquQs4Osb4XHMFCpOAgF8CU4BDWqn7P8BBMcYXi4hDkiRJkiSpqjgdmCRJkiRJWlXlTwX2aC4BCCDG+DpwU97rXw4h9G9j/aNJSUD5CUDvkEaeyTcY+GcIYRhwHvBzGhKA5gJvkhJ/cuqAX4YQPt3chUMImwD3s3IC0EJgJmlUoaUFr60GnB1CaCrZ6SPSFGltWRYX1PFsM7HuDzzCyglAi0ijJS0qOL4z8EAIYZ+m6mtCX+DfNE4Aeh94HVhWUHYT4I4QwuAi65YkSZIkSaoaTgcmSZIkSZJWOSGEzYAt8w5NbaLY/wGfyLYHkqaR+mMT5ZrzM6A78CFwOvC/McY52fXHZ/XvmpUdANwLjMv2zwfOiDFOz8qPzOr4Ul79J5OmEyt8b92BvwDD8g6fRxrN6Pm8cr1ICUonAnvmlT0lhPCnGOOS3IEY4xvA+GLfeAhhZ+CWvEMvkaZDKyy3I/B30rRcOVcCZwGPxBjrQwh1pASh44EDsjIDgatCCNvHGP/TSjhHA72y7QuBs2OMT2XX7wl8FjiHhs9rLeDHwPdbf6eSJEmSJEnVw+nAJEmSJEnSKieEMAU4JttdBIyIMb5fUKYHaSSa4dmhp2OME1up9w4apgODNILOnjHGO5soO4iUHFM46swPYoy/bqb+G4G98w6NyhJ08st8Ebgk79CpMcafthBzHXA98Mm8w/vGGP/V3DktCSFMAB6g4X3NB7bLT0DKynUjTb+1Ud7h42KMU1qo+3tA/mfzLDAxxriioNyFNEwHljM5xnhRM/WOz2Lpmx2aDYyMMXrjTJIkSZIk1QynA5MkSZIkSauUEEJfGk8NdUVhAhBAjHEZaeSYnI2zEW7aYkpTCUBZ/e8B1xYcfri5BKBM4YhFGzdR5qC87beA01oKMEt0ObfgcNGj/uTLptH6Fw0JQMuBzxcmAGW+SOMEoPNaSgDKYv0NaZSknA1JI/m05u/NJQBl9U6n8d96BLBOEfVKkiRJkiRVDZOAJEmSJEnSquZgYFDeflNTgeW/lj8azLFtvNYfWnn9qYL9i1sp/2LBfuEoQpCmDTuMNB3ZCfnTerVgesH+akWc00g2vdg1wIS8w9+JMd7UzCn5yTtLgZ8XeamfkkZYyjmsiHNa+hvnPFiwP7TIeCRJkiRJkqqCSUCSJEmSJGlVc2Te9vMxxnuaKxhjfAm4Pe/QgSGEtYq8zvwY4wutlSnYf6yV8gsK9nsXFogxPhpj/FuM8ZQY4/mFrzdjjYL9HkWel28qkD9S0h9jjL9rqmA2FdikvEO3xxjfKuYiMcZZwF15h3bO6mtOPfBQEVW/WbDft8lSkiRJkiRJVao9N3QkSZIkSZJqUgghADvmHfpzEadNBXbLtnsAXwdOLuK8mUWUqS/Yf6eV8iuKqLNZIYTVgDHAWGADYCKwLY1H74E2PjgWQvgZcHjeoduAb7ZwyjAaj8b0SFuuBzwM7J5tDwKGA7OaKft+U9O9NeHDgn0fnpMkSZIkSTXFJCBJkiRJkrQqObJg/9shhKNbOafw/snXQwinxRg/arJ0g2ISTwoVJqJ0SAhhE+DzwMdJST/DSll/do0v0ngqrxeBg2KMy1o4rXCqrdltvGzhqD1DaD4JqHD0pGLVtfM8SZIkSZKkijAJSJIkSZIkrRJCCD2BLxUcHtmOqkYAnwEub6VcS0kwZZVNWfZHYL9WitYDzwB3A99ox3U+DlyQd+g9YL8Y47xWTh1YsP9BGy+9sGC/Xwtll7exbkmSJEmSpJpkEpAkSZIkSVpVHAB8rER1HUvrSUAVEUJYB7iXlROc5gNPAc9ny1PAozHGuSGEUbQxCSiEMBa4DuidHVoGHBxjjEWcXpj0078t1wYGFOwvauP5kiRJkiRJXY5JQJIkSZIkaVXxtbztt4G1WpmyqpEQwq3AbtnuziGEiTHGp0oZYIlcROMEoOtJ03U9GmOsb+acvm25QAhhEPAvGk/r9a0Y47Qiq5hbsD+iLddn5QSnt9p4viRJkiRJUpfTrdIBSJIkSZIklVsIYQywR96hK9qSAJS5sGD/mI7EVA4hhC2AXfIO3Qx8Osb4SAsJQACjCvbrWrhGT+BqYP28w1NijOe1IdQ3gPwpw7Zpw7kAW+dtL4gxzmnj+ZIkSZIkSV2OSUCSJEmSJGlV8FUa3we5tB11XE3jaawODyGs3qGoSm/bgv0/xRhXFHHezgX7Ld0z+iMwKW//FuDbRVzjv7KEpHvyDu0aQhhWzLkhhLWBHfIO3dNcWUmSJEmSpFWJSUCSJEmSJKlLCyF0BybnHZoJ3NvWemKMC4Er8w6tBny5Q8GVXmFS0vLWTgghjGblJJ6ezZQ9AfhK3qEIfK4doyoB/K3geicXed4vgO55+1e049qSJEmSJEldjklAkiRJkiSpq/sEjae7uqyVqbFaclHB/jEhhGanzqqAGQX7R7RUOISwLnAdMKjgpT5NlD0IOC3v0BzgkzHG99oeJpASqqbn7R8dQmhxirUQwndonND1Cu0b1UmSJEmSJKnL6VHpACRJkiRJksrsawX7HUkauZOUaDMm2w/A7sC0DtRZSjcBC0mjFAHsH0K4EjgJeDbGWJ8lLU0ADge+ycqjBwEMyN8JIWwL/AXIJTwtBD4VY3y5vYHGGJeHEA4F7gZ6ZYenhBB2Bc6KMT6SXbsO2Ao4Hjgwr4qPgCNijEvaG4MkSZIkSVJXYhKQJEmSJEnqskIIw4FP5R16Psb4RHvry5JoLgZ+mnf4WKokCSjGOC+EcCJwTt7hz2bLkhDCO8CaNCTd5MwBPgRGZ/trF7x+PtA3b/8d4NchhIFAb9J0Xt1p3bkxxnPz4n0oSwT6S179BwMHhxA+AN4FBgP9C+pZAhwWY7yziGtKkiRJkiStEpwOTJIkSZIkdWVH0PghqEtKUGfhlGD7hRBGN1myAmKMvwV+DCwreKkPaVq0wgSgq4DNSKMI5WwfQsgvt1rjU1gH2BXYAtgIWA8YV8QyuIl4rwR2BB4ueKk/KSmpMAHoHmCbGONVhXVJkiRJkiStykwCkiRJkiRJXVI2jdRXCw5f1tF6Y4wvAffmHeoOHN3RekspxngGKTnnN8CjwHvActI0Xq8BtwC/BDaLMR4UY3wTuCaviv7AoZ0Y72Mxxm2AvYHzgKdIow0tA94HHgd+D+wYY9wpxvhUZ8UmSZIkSZJUK+rq6+srHYMkSZIkSZIkSZIkSZKkDnAkIEmSJEmSJEmSJEmSJKnGmQQkSZIkSZIkSZIkSZIk1TiTgCRJkiRJkiRJkiRJkqQaZxKQJEmSJEmSJEmSJEmSVONMApIkSZIkSZIkSZIkSZJqnElAkiRJkiRJkiRJkiRJUo0zCUiSJEmSJEmSJEmSJEmqcSYBSZIkSZIkSZIkSZIkSTXOJCBJkiRJkiRJkiRJkiSpxpkEJEmSJEmSJEmSJEmSJNU4k4AkSZIkSZIkSZIkSZKkGmcSkCRJkiRJkiRJkiRJklTjTAKSJEmSJEmSJEmSJEmSapxJQJIkSZIkSZIkSZIkSVKNMwlIkiRJkiRJkiRJkiRJqnEmAUmSJEmSJEmSJEmSJEk1ziQgSZIkSZIkSZIkSZIkqcaZBCRJkiRJkiRJkiRJkiTVOJOAJEmSJEmSJEmSJEmSpBpnEpAkSZIkSZIkSZIkSZJU40wCkiRJkiRJkiRJkiRJkmqcSUCSJEmSJEmSJEmSJElSjTMJSJIkSZIkSZIkSZIkSapxJgFJkiRJkiRJkiRJkiRJNc4kIEmSJEmSJEmSJEmSJKnGmQQkSZIkSZIkSZIkSZIk1TiTgCRJkiRJkiRJkiRJkqQaZxKQJEmSJEmSJEmSJEmSVONMApIkSZIkSZIkSZIkSZJqnElAkiRJkiRJkiRJkiRJUo0zCUiSJEmSJEmSJEmSJEmqcSYBSZIkSZIkSZIkSZIkSTXOJCBJkiRJkiRJkiRJkiSpxpkEJEmSJEmSJEmSJEmSJNU4k4AkSZIkSZIkSZIkSZKkGmcSkCRJkiRJkiRJkiRJklTjTAKSJEmSJEmSJEmSJEmSapxJQJIkSZIkSZIkSZIkSVKNMwlIkiRJkiRJkiRJkiRJqnEmAUmSJEmSJEmSJEmSJEk1ziQgSZIkSZIkSZIkSZIkqcaZBCRJkiRJkiRJkiRJkiTVOJOAJEmSJEmSJEmSJEmSpBpnEpAkSZIkSZIkSZIkSZJU40wCkiRJkiRJkiRJkiRJkmqcSUCSJEmSJEmSJEmSJElSjTMJSJIkSZIkSZIkSZIkSapxJgFJkiRJkiRJkiRJkiRJNc4kIEmSJEmSJEmSJEmSJKnGmQQkSZIkSZIkSZIkSZIk1TiTgCRJkiRJkiRJkiRJkqQaZxKQJEmSJEmSJEmSJEmSVONMApIkSZIkSZIkSZIkSZJqnElAkiRJkiRJkiRJkiRJUo0zCUiSJEmSJEmSJEmSJEmqcSYBSZIkSZIkSZIkSZIkSTXOJCBJkiRJkqT/z96dx+tW1/UC/xzgiKAiKKCACg71FYc0RdOcyCy1MiWnHMvS5ObVsslKc+CaaVZ27Va3NMEh1LQsc9ZMvGaW4qzHryWBQweF1ECOBxnO/WM9G579sIdnn7P32SzO+/167dez1m/91m/9nmm9NpvP+f4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AAAAAAYOSEgAAAAADgaqiqrrXZcwAAAADG44DNngAAAABwpar6wSTvmWn+/u7+582Yz95SVT+d5NSpppt399mbM5uVVdVzkzxnzu6XJNmR5OtJvpjko0n+OskHu3vXhkxwDarqfUnuM9k9o7tPXKLP9Dyf193P3fiZzW+Jz848diW5OMm3kpybpJN8MMlfdfeX13WCu6GqDk1ySpKvJXn+Jk8HAAAAGAmVgAAAAODq5YlLtD1lr8+C9bI1yfWT3DxD2ObpST6Q5KyqeshmTmwftyXJtZMcnuR2SR6a5PczvC8vrqpN+4dzk1BTJ3lq/AM+AAAAYA38IQEAAACuJqrqhklOmuzuyhBUSJKHV9UvdffXNmdmrOI/k3x7ifYtSQ5McmiS68wcOy7Jm6rqtUme0N0Xb+gM9y1fS3LhKn32S3LdDCGgLVPtW5P8SpJjkzxiQ2a3urVWNQIAAABIIgQEAAAAVyePyxAaSZL3JrltkhsnuVaGCkEv2KR5sbLHdPf7VupQVYcluXOSxyd5dJL9J4celeTQqnpQd1+2obPcdzyju0+bp2NVXTfJvTJUaPqhqUMPr6ond/efbcD8AAAAADaE5cAAAADg6mN6KbD3Jvnrqf2Tq2r/MErd/Y3ufk93Pz7JiRmq1Sx4YDYp4NXdJ3b3lsnPiZsxh83U3d/q7rd39w8neeHM4eds5rJgAAAAAGslBAQAAABXA1V19wyVfxb8Q5LTp/ZvmuRBe3VSbIju/kCS+ye5aKr5l6vqjps0JQbPTPLJqf2jktxzk+YCAAAAsGZCQAAAAHD18KSp7S8l+dfu/mCSL0y1P2XvTomN0t0fT/JrU037J3n2Jk2HJN19eZI3zjR/z2bMBQAAAGB3KGkMAAAAm6yqrpfkEVNNf9Xduybbr0xyymT7flV16+7+3Bxjvi/JfSa7T+/uP6yqrUkeO/m5dZIjklyQ5LNJ3prkL7r7/FXGfW6S50x2/667HzJp/6EMQaYTkhyd5OIkZ2VY1uzl3b1ttTmv1eT5PCzJjya5a5Ijk1w7yXlJOsm7kryqu89d72uvkz9L8stJbjHZf3BVHd3d/7nSSVV1oyQPTXKvJHdMcsMkhybZmeSbGYJjZyR53WqflZnPyRlrXRKsqs5McqfJ7oVJbtTd357z3DdkeP+S5HPdffxarr1BZj//153npKq6c4bv8H0zVO26QZL/TvKVDO/FG7v7/61w/mlJfmqJQ8+pqoXvW7p7y9Q578sa37uZ7++i8Zbp8/ru/smqOiTJczM8x0OTfHHyvF7R3R+uquOS/MfUMAd1986qOizJozN8Xm+V4Tt6YZKzk7w9yandPX0eAAAAsAdUAgIAAIDN9+gk15naf83U9qlJLp/a//nduUBV3SzJB5K8IkNQ4egkWzMESO6V5IVJvlBVT1p2kKXHvXZVnZohcPPwJDdPcmCSQzIEVH4pyaeq6qVVdeDuzH2Z6/5Ykm0Zlkx7TJLvSnL9ybVvkuQHk7wow3M6par2X69rr5fuvizJX0w17ZfkIcv1r6qDquqlGQIUf5zkJ3NlmGtrkutlCKCcmCHE8ZmqOrWqrr0R8584bWr7ekl+fJ6Tqur6SX5smXE20y1n9r+2UueqOrqq/ibJRzJUdjohyY0yvB+HJ7lDkqcleX9VvXsSlhmVyff23UmenuSYDPeq45OcnMXhxdnzHpQhYPh/kvxAhs/mgRlelxOS/FaSbVX1Wxs5fwAAANiXCAEBAADA5psO3pw5WSoqSdLdX07yzqnjP1VVc1UnmXKDJO/JUC1nwTeSnJtk11TbIUn+vKpeMOe4W5K8KslPT7XtSPLlJJdMte2f5KlJ3rYegZSq+tUkb85VAxvnTa79nam2gzOEDd5WVQfv6bU3wDtm9k9cqtMkNPPeDK/j9Gt4SYZqM19MctHMaftleG9OX4d5Luf0LH69Hz3neQ/Plc/jsiSvXs9J7Y7JZ/MxM83/tEL/OyT51yQnzRy6KMP78d8z7fdL8uGqutsSw301QwWnL8y0f2OqffbY3vKcLL53TPu7Zdp/IsnfJrnxZP+yJP+Z4flMOzDJKVX1jD2dJAAAACAEBAAAAJuqqu6Y5M5TTS9fotvLprYPybCc11o8I0OlnGQIz9yhu2/Q3UclOSrJ87M4tPMbVbVshY8pD8gQ5kiGih8/kuR63X3TDEsGPSGLK6ncN8kfrHHui1TVo5L8boYAUjKECn4lyVHdfeTk2tdNcv8kH5y2ga9oAAAgAElEQVQ69Yez9Gu72T6dISCx4E7L9HtBkunwyHszVHA6uLtv0t3HZqjEc7skf5LF1aNOqqrvX78pX6m7/yvDUnILHlhVN5jj1OnP8LtWWwJto00qRb0yV4ZWkuT9yy1jV1VHZHjex0w1n57kLhm+A8d296EZKjX9YZJLJ30OT/J3VXWT6fG6+xndfavuvtXMpV660L7Esb3hZhmqeS3lvCz+jk07NcPfHc/JEEQ7rLuP6e4bZLgXzYa+nl1VR+75dAEAAGDfJgQEAAAAm2u6CtCOLF215e8zVO1Z8JQ1XuNak8cXdveDu/uTCwe6+6vd/VsZlnGarujykjmq9iyM+w9J7tLdb+/uyyfj7uju05J8X4aqKAtOnlRQWbOqulGSP59qOivJHbv797v7itenuy/p7ndlCMlM939UVc1WbdlU3f2dLH59blZVi/5eMwmMPHmq6X1Jfri7P9DdC+GSdPeu7v5Mdz8lyW/MXGojn/crp7a3JnnYSp0nS9Pde6rptA2Y01yq6sZV9Zgkn8jipa0uysrfsz/JlQGgy5P8VHc/prs/0t1XVNfqwdMzBOR2TpqPzLCc2xjcPUO1nq8meVyG5QOPSPKgJM9b+L4v4VpJPpbh+/nK7r5w4UB3/3t3Pz6LQ3kHZ6geBAAAAOwBISAAAADYJFV1UBYvn/SG7r5gtt8k6HHaVNPtqures/1W8c7ung2GTF/jHUn+11TT0Ul+co5xz03yiO7escy4Z2dx1ZctSZ4+x7hL+YUMVX6SoXrOT3T3F5frPAko/HyGgMeC39zNa2+kb05tb81QRWnaSRmWVFvwy919WVb2x7my+kySbGQVmbdmccWn2SW1Zj0miys5Lbek1O56UVX9+yo/X6yqbyXZnuQ1SW47df7Xk/x4d396qcGr6tZJHjrV9Afd/aqVJtTd707yrKmmB1XV7Xfr2e1930nyg939mu7+enef391v6e6Vgky7kjymu7+5Qp/fyuLlCJdaJg0AAABYAyEgAAAA2DwPz+LAx0rLVb08i/+H+VqrAS0bAJryh0m+NbU/z5Jgv9vdX1+pQ3f/vyRnTDX9RFUdMMfYs54wtf2W7v7Esj2vvPZlGaq2LDihqo7djWtvpItm9g+a2X9rhuo6v5bkBd390dUG7O6Lsrh61HX2aIYrX+vSLK5gda+quukKp0yHwl7X3Rev85SOTHLLVX5umqu+JjszVI76nu5+7wrj/3SuDDFdmmF5unn8ea6strUl46l887ru/swaz/ngckupLZhU7zpnqunwNc8MAAAAWEQICAAAADbP9FJgn+vuDyzXsbu/kOQfp5p+oqqOnvM627r7Y6t16u5vZVjaa8G9ZpemWsJSy5ct5W+ntq+X5HvnPC9JUlXfneTGU03/sFzfJcy+rvdZy7X3gtll16aXZUt3n9Xdf93dL+7uZ84zYFXNVhPandDVWkwvCbYlyaOW6lRVd0pym6mmUzdyUnP4SpLfyxCyOqK7n9zdX1nlnOkqXJ/s7vPmudBkSazp4NrV7XO4nPfsxjn/Mme/6aDabPgNAAAAWKON/gMQAAAAsISqqiT3nGr6izlOe3mS+062D0jyc0meO8d58/4P+ST5WJIHT7avm6FiyjnL9D27u7+6hnGn3SbJh9cwr9nQ0DOr6hfmPHc2yHSLNVx3b5gN7Ky0hNIiVbU1yc2S3DxJZVjW6i5J7pjFf/fZ0H8I1t0fr6pPJLnDpOnRWbpCznQVoM9291o+A/N6QnefNt0weZ0OTXK/DMtQHT85dEyGykAvnoTg5jH9Wbx1Vf37GuZ21NT21e1zuJzdeY++NGe/6SpQ/rEiAAAA7CEhIAAAANgcT5rZ/8WqOnmVc2b/O/7nquq3u/uSVc774hrm9bWZ/SOzfAhoT8ddiyNm9m80+dkdN9zN8zbKdAjoopXez0n1p0cm+YEkt88Q0tp/Y6c3t1cm+YPJ9h2q6jbd/dmFg1W1fxZXCDptb01s8pqel+S1VfWmJK/KsBxfkpyU5C5Vda/uPnulcarqullcuengDCGi3XF1+xwuZ96g37QLd+OcLat3AQAAAFbiX9gAAADAXjapSvL4meaFiiQr/Rw7c85RGQIMq1nL/5DfMbN/4CaMu5Trr7H/Sq67jmPtkao6IsnhU03blul3rar6vST/kSFo86Akx2XpANCXk7wsQ+hlb/rLJJdO7T9m5vj9cuWSbpclefXemNSs7t6ZYW7vnWq+SZJ3V9VqwbJr5OdwFXNXpppy2brPAgAAAFiVSkAAAACw9z0kV61ss7uekuSvVumzlsDN9Wb2V1oiaaPGXcpsiOjO3f3RNY5xdXS3mf0PzXaYhMbekaH6z7SLk3wmyeeSdJJPJzmzu8+ZnHffrN/nbFXd/bWqenuGgFIyLAn2zKkuj5vafkd3n7u35jaruy+pqkcm+USSoyfNt8pQKeh+3X35MqfOfg7/qLuftlHz3ABrrhrV3bs2YiIAAADA+hMCAgAAgL3viVPb5yU5ursvXa7zrKr6hyT3nezeu6pu392fWuGUtSw7dNTM/pc3Ydyl/NfM/nFJrgkhoPvO7H9giT7PyuIA0GeTPCPJu7v74hXGPmgP57Y7TsuVIaDjququ3f2vVXXtDOG36X6bqrvPr6onJHnnVPMPJPm1JC9c5rRvZqhysxCmOW7DJrg281b7Hkv1IQAAAGA3WA4MAAAA9qKqOi7DskgL3rCWANDEaTP7P79K/zusYew7TW1v7+7zV+h7m0mVmrWOmySfXMOckqsuk3XveU+sqq1VdfjqPfeuqrpOkp+aarogyd/P9LlWhmpPC76a5N7d/ZaVAkCT9+XIqaYtez7jubwliwNbD548/mCS60y2v57kzXtpPivq7ncleflM8ylVddtl+u/KUHVpwT2qau6/r1XVkVW1Xv8ob3rJrWvPec5N1unaAAAAwNWQEBAAAADsXT+bxf89/trdGONvsng5rcdV1fVX6P/9VXXYaoNO+pw41fTuVU45MIsDTSt56NT2F7v783Oet+CjSS6c2n/4JCAzj8clOa+qLqqqbVX14FXP2DtOTjL9vpze3bPLTd0yiysuvaG7Z6siLeX7s7gC9F75G1B3fyeLP9MLr/WDptpeO+l3dfGrSbZP7W9N8mdVtVxw6oyp7Rsk+ZF5LlJVhyT5QpKdVfXFqnrZ7kx2yvRnZd6Q21338JoAAADA1ZgQEAAAAOwlVbV/kp+eavpikn9a6zjdfVGSN041zVaUmXXtJL8wx9C/lsUVRV49zzkrhCWSJFV1/yR3WeO4i3T3ZUleN9V0dJKnr3beZBmqZ052D07y3bkaLCNWVd+b5Lenmr6V5PlLdJ0Nd122RJ/ZsQ9I8rszzfNWbFoPr5zavm1V3SrJj021nboX57Kq7v5mkl+cab5Hkictc8prZvafX1UHznGpX8+wHNf+SW6a5D+W6Xf51PZK363p4NKxVbVilZ+qekiSm80xTwAAAGCkhIAAAABg73lgFi/H87rJ8kK745Uz+z+/ShjnN6vqAcsdrKqTMlREWfCh7n7PHPM4MckpK4xbWRz6uDDJS+cYdykvTjK9dNrzq+phK1x7/wxLPd1iqvk13f2l3bz+uqiqeyZ5a4ZKSgue3d1fWaL7OTP7D5tUlFlu7Otk+GzMVnyZd7moPdbdH0nymamm5yU5ZrL96e4+c2/NZV7d/VdJ3j7T/MKqutESfT+YxdWA7pDkVStVpqqqH80QslvwzSR/ukz36Qo/y77XWRwg3C/Jb61w/Vsn+T8rjAUAAABcAwgBAQAAwN7zxJn93VkKbMEZSc6e2q8kP7hC/61J3lxVL6iqo684qepmVfUHSd6QoUJJkuxM8uQ1zOVZVfXGqrr91LiHVNVTkvxzkqOm+v5yd39tDWNfobv/LYuDFAck+auqevnMtferqnsl+Yckj5nqf26Gaix7XVUdWVUPrqo3J3l/Fr8mp3X3S5Y6r7u3J/ngVNMxSc6oqh+aVPxZGP+Iyev9sSSPXmKo6+3xk1ib6ZDa9HxO28vzWIufz+IAzmFJlnxfkvxMkm9M7T8iyb9O3uMrwl1VddOqemGSN+XK71eS/FJ3T58/bfr7cdJSQaSJv8/iZQF/rqpeVlVXVPuZfO5+Pcm/ZPjsXBgAAADgGuuA1bsAAAAAe6qqbpzkR6eaPtfdH9/d8bp7V1W9OourfzwlyVLVe76UYVmpQ5L8RpJfr6qvZVhq6MiZvt9J8sju/uScU/l0ktsleWiSh1bVNzIEKW6Uq/7d4YXd/bI5x11Sd79kEmL6lUnTliQ/m+Rnq+qCDMGMwzMskTbt60kePAnVrLe/rKpvL3PswCQ3yLAU2VL+KMkvrTL+L2UIfS2ES+6Y5F1JLquqczO8t9edOeeSJJ/NUKUmSY6qqv0ny6rtDa9O8jtZHHy5NFddSutqo7vPrqpTkrxwqvlRVfXK7n7nTN+zJstrvSnD+5sMr/XfJvnO5Pt1rVz1+5Ukv93dKy2J9tFcWb3q2CRfrKrtGYJct+nur07m8PWqek6S358694lJnlhVX0+yK8kNp459M8njk7x5hWsDAAAAI6YSEAAAAOwdT8jiUMzp6zDm7JJgD5quAjLlrCT3mzwmQ3DmRrlqQOFTSb6/u9cSErhvkvdO7R+WoeLI9HM9L8lju/s31jDusrr7VzNUl/nyzKFDMoQmZgNA709yt+7+1/W4/hKOTnLLZX5ukqUDQB9N8sDuflp3X7rE8St0978kOSnJf80c2j/Daz0bAPp4knsk+d2ptoOSfN88T2Y9dPe5GYJK096+EGC5Gvv9DN+DaX9SVQfNduzu92dYdm32eV4rw/s++/06P8njuvtZq8zh2UkumBnv2AxhozvOzOEPMlTH2jkzxg2yOAD0iST3zlWfGwAAAHANIgQEAAAAG6yqFqrVTHvdno7b3V9I8k9TTfsnOXmZvh9Ocvskv5jkQxkq43wnQ5WgN2ao5HPH7j5zjXM4L0PA6OFJ3ppke4YqNOdnqEr0P5Pcorv/ci3jznHd12YI2Tw2Q3WZz2eodHJphmpAH0/yf5Pcp7vvM1lKbDNcnCG887kMVWOeneF1vnN3v2PeQbr77RmWfHtGkn/MsGTUJRnCH1/NsOzanyZ5YJI7Td7vt2dxOGQtS7yth9NW2b/amQSynpyhis6CW2R435bq/4Xuvn+SuyV5cZIPZ1h27jsZKmKdneF9f2KSm3f3qpWQuntbkhOSnJrknAzv4cWT7cOW6P/iJLdOckqSj2T4vC30f2uG78hdu1sACAAAAK7htuzatWv1XgAAAMCoVNX7ktxnsntGd5+4TuM+N8lzFva7e8t6jMs1T1X9QK6sEnVekmO6+5JNnBIAAADANZpKQAAAAABshEdPbb9aAAgAAABgYwkBAQAAALCuqurgJI+Y7O5K8mebOB0AAACAfYIQEAAAAADr7eQkh0y239ndn9/MyQAAAADsCw7Y7AkAAAAAMF5VdUiSC7t7V1VtTfLYJC+YHN6V5H9t2uQAAAAA9iGjCQF99KMf3XXQQQdt9jSAa5iLL744Bx544GZPA7iGcW8BNoJ7C1fxkY8s3j/hhEW7t73tbfOZz3xmYfs+27Zt27Uel33kIx+Z17/+9Vfsr9e4bI71uLf8zM/8TE4//fTc8573zIEHHpiLL774imMPeMADtpx88sn/tG3btj2dKjAifm8BNoJ7C7AR3FuAjbBjx47z73znOx+xGdceTQhoy5YtOf744zd7GsA1zLZt29xbgHXn3gJsBPcWruI2t1m8v2txFuc617nOou31+vwcccTiv1/4XI7betxbtm/fnle84hXZuXPnovZ73OMe+Z3f+Z0cfPDBezQ+MD5+bwE2gnsLsBHcW4CNcOaZZ56zWdceTQgIAAAAgKufqsrtb3/7nHXWWdm1a1eOO+64nHTSSXnUox6VrVu3bvb0AAAAAPYZQkAAAABwDfTqV796Q8Z96lOfmqc+9akbMjbjdMwxx+SNb3zjZk8DAAAAYJ+332ZPAAAAAAAAAAAA2DN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JCQAAAAAAAAAAAMHIHbPYEAAAAANh43/j2N3LBxRcsatuxdUfO+eY5V+wfcuAhOeygw/b21AAAAABYB0JAAAAAAPuACy6+IO/8wjsXtW3fvj1HHXXUFfv3v+X9hYAAAAAARspyYAAAAAAAAAAAMHJCQAAAAAAAAAAAMHJCQAAAAAAAAAAAMHJCQAAAAAAAAAAAMHJCQAAAAAAAAAAAMHJCQAAAAAAAAAAAMHJCQAAAAAAAAAAAMHJCQAAAAAAAAAAAMHJCQAAAAAAAAAAAMHJCQAAAAAAAAAAAMHIH7MnJVXVAkn9OckKSJ3T3aUv0OTjJryX5ySQ3T3JhkjOT/GF3v31Prg8AAAAAAAAAAOx5JaDfzBAAWlJVXSfJe5M8J8ktknwmyUVJfjjJ26rqOXt4fQAAAAAAAAAA2Oftdgioqu6Y5FmrdPvjJN+X5ONJbtndd+ruY5M8PsmlSZ5bVffb3TkAAAAAAAAAAAC7GQKqqmsleVWS/ZNcvEyfWyZ5bJLLkzymu7+0cKy7X53kRZPd5+7OHAAAAAAAAAAAgMHuVgI6Jcntk/zvJOcu0+dxGUJC/9zdn13i+J9OHu9RVTfbzXkAAAAAAAAAAMA+b80hoKq6W5JfSfL5JM9coevdJ48fWOpgd38lyTmT3fusdR4AAAAAAAAAAMBgTSGgqjooySuTbEnyhO7+9grdbzV5/MIKfc6ePH73WuYBAAAAAAAAAABcaa2VgF6UIbDzku7+4Cp9j5w8nrdCn/+aPB6+xnkAAAAAAAAAAAATB8zbsapOTPI/k3wuybPmOOXgyePOFfosVBI6eIU+SZLLL78827Ztm+OyAPPbuXOnewuw7txbgI3g3sKs42f2fT5YzY6tO7J9+/ZFbZdccsmitvOvf352bN+xt6cGXMP4vQXYCO4twEZwbwGuaeYKAVXV9ZKcluTyDMuArRTsWXBZhkpDu1bos2XyePlqg+233345/vjZP3EC7Jlt27a5twDrzr0F2AjuLazG54PVnPPNc3LUUUctatu+ffuitsMPPzzHHnrs3p4acA3j9xZgI7i3ABvBvQXYCGeeeeamXXve5cBekuTYJL/f3R+a85xvTR6vvUKfhWPfXqEPAAAAAAAAAACwglVDQFX1wCQ/m2RbkmevYezzJ483XKHP4ZPHr61hXAAAAAAAAAAAYMo8y4E9cvJ4fJKdVbVcv1Or6tQkZ3T3iRlCQ9+V5OYrjH3c5PHzc8wDAAAAAAAAAABYwjwhoM8n+acVjp+Q5MAk/5ahos+nJu3/kuTHk9x9qZOq6pgkN5vsfnCeyQIAAAAAAAAAAFe1agiou1+Q5AXLHa+qs5Mcm+QF3X3a1KE3JPntJCdWVXV3z5z6PyaPZ3T32fNPGQAAAAAAAAAAmLbfRg3c3f+W5PQk+yf5m6q61cKxqnpskmdMdp+/UXMAAAAAAAAAAIB9wTzLge2JpyX5niS3S/K5qvpUksMyVA5Kkmd293s2eA4AAAAAAAAAAHCNtmGVgJKku/8ryd2SPC/J55Mcn+SGSc5I8rDJUmMAAAAAAAAAAMAe2ONKQN193CrHL0ry3MkPAAAAAAAAAACwzja0EhAAAAAAAAAAALDx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hIAAAAAAAAAAAGDkDpi3Y1V9V5JfT/JDSW6c5OtJPpTkj7v73Uv035rkoiRbVxj2v7v70DXNGAAAAAAAAAAAWGSuEFBV3T/Jm5IclGRHks8mOSLJg5M8uKp+r7t/dea022QIAO1I8rFlhr5wdyYNAAAAAAAAAABcadUQUFUdnuS1GQJAr0tycnf/9+TYo5O8KsmvVNWHuvuvp069w+Tx/d39wPWdNgAAAAAAAAAAsGC/Ofo8MclhSc5O8tMLAaAk6e7Tk7xssnvyzHkLIaBP7eEcAQAAAAAAAACAFcyzHNjZGSoBfay7L17i+Ccnj8fOtC+EgD69e1MDAAAAAAAAAADmsWoIqLtfl2EZsOWcMHn8t5l2lYAAAAAAAAAAAGAvmKcS0JKq6tAkv5DkCUkuTfKiqWNHJzk8yWVJLqyqZyb5viQHJ/mPJH/T3W/fg3kDAAAAkOQb3/5GLrj4glX7ffvSb++F2QAAAACwWdYcAqqqhyZ5XpJbJTkwyZeS/I/ufv9Ut4UqQLsyVAK69swwT6yqtyZ5VHdfuOZZAwAAAJAkueDiC/LOL7xz1X53O+Zue2E2AAAAAGyW3akEdNckt53aPyzJg6rq/VOBnoUQ0AFJ3pShStBnklw/yUOTvDDJjyZ5fZIfmeeil19+ebZt27Yb0wVY3s6dO91bgHXn3gJsBPcWZh0/s+/zse/asXVHtm/fvnq/w67a75JLLlnUdv71z8+O7TvWfY7AvsXvLcBGcG8BNoJ7C3BNszshoD9KckqSQ5L8cJIXJ3lykjtX1d27+9Ikn0zyp0nO7e5Tps7dmeRPquqTSd6f5IFV9cB5lgbbb7/9cvzxs3/iBNgz27Ztc28B1p17C7AR3FtYjc/Hvuucb56To446atV+Bx988FX6bd++fVHb4YcfnmMPPXbd5wjsW/zeAmwE9xZgI7i3ABvhzDPP3LRrrzkE1N1fnmxelOSVVfWhJB9PckKSxyY5rbvfluRtK4zxgap6T5IfSnJSklVDQAAAAAAAAAAAwNL229MBuruT/M1k98Q1nPqxyePN93QOAAAAAAAAAACwL1u1ElBV3SBDUOec7j5/mW7nTB5vPHXe/km2TJYHW8pCAOmSOecKAAAAAAAAAAAsYZ5KQB9O8pEkT1ihz8Ji8V9Jkqo6O0O452krnHOnyeNn55gDAAAAAAAAAACwjHlCQO+aPD6pqrbOHqyq45KcNNn9+8njZ5NsSfLYqrpKtaGqumuSH5jsvm4tEwYAAAAAAAAAABabJwT04n7OJBIAACAASURBVCTfTvJdSU6vqsMXDlTV9yZ5Z5KDkrw/yd9NDr0oya4k35vk5VV1yNQ5J076bUnymu7+yJ4/DQAAAAAAAAAA2HetGgLq7rOSPCLJjiQPS/LlqvpEVXWSjyb57iQfSvLQ7t41OeeMJL+Y5LIkP5Xk3Kr6WFWdleQfk9w4yduSPGn9nxIAAAAAAAAAAOxb5qkElO5+S5I7JPnzJNuTHJ/kRkk+kOTkJPfu7vNnznlpkrsneW2Srye5bZLrJ3lvkscl+bHu3rk+TwMAAAAAAAAAAPZdB8zbsbv/PcmT1zJ4d384yaPXOikAAAAAAAAAAGB+c1UCAgAAAAAAAAAArr6EgAAAAAAAAAAAYOSEgAAAAAAAAAAAYOSEgAAAAAAAAAAAYOSEgAAAAAAAAAAAYOSEgAAAAAAAAAAAYOSEgAAAAAAAAAAAYOSEgAAAAAAAAAAAYOSEgAAAAAAAAAAAYOSEgAAAAAAAAAAAYOSEgAAAAAAAAAAAYOSEgAAAAAAAAAAAYOSEgAAAAAAAAAAAYOSEgAAAAAAAAAAAYOSEgAAAAAAAAAAAYOSEgAAAAAAAgP/P3p2HSVUe+OL/NtAoq+yyKUTQcolRozEu0UCig2YxURNjYtSMM4nJ/MyMMYt6Y+442e6YXJPJzSSZTGLGuEVR+cV9i4K4XFQQQQULBcHQLN0I2A1NN0v3/YNlQLZmrS74fJ4nT1HnvOecbzXNsVP17fcFAADKnBIQAAAAAAAAAACUOSUgAAAAAAAAAAAoc0pAAAAAAAAAAABQ5pSAAAAAAAAAAACgzCkBAQAAAAAAAABAmVMCAgAAAAAAAACAMqcEBAAAAAAAAAAAZU4JCAAAAAAAAAAAypwSEAAAAAAAAAAAlDklIAAAAAAAAAAAKHNKQAAAAAAAAAAAUOaUgAAAAAAAAAAAoMwpAQEAAAAAAAAAQJlTAgIAAAAAAAAAgDKnBAQAAAAAAAAAAGVOCQgAAAAAAAAAAMqcEhAAAAAAAAAAAJQ5JSAAAAAAAAAAAChzSkAAAAAAAAAAAFDmlIAAAAAAAAAAAKDMKQEBAAAAAAAAAECZUwICAAAAAAAAAIAy167UAQAAAADYOy1atii1jbVbHdd1n67p3qH7bkgEAAAAUL6UgAAAAAAoidrG2jwy/ZGtjhsxZIQSEAAAAMBWWA4MAAAAAAAAAADKnBIQAAAAAAAAAACUOSUgAAAAAAAAAAAoc0pAAAAAAAAAAABQ5pSAAAAAAAAAAACgzCkBAQAAAAAAAABAmVMCAgAAAAAAAACAMqcEBAAAAAAAAAAAZU4JCAAAAAAAAAAAypwSEAAAAAAAAAAAlDklIAAAAAAAAAAAKHNKQAAAAAAAAAAAUOaUgAAAAAAAAAAAoMwpAQEAAAAAAAAAQJlTAgIAAAAAAAAAgDKnBAQAAAAAAAAAAGVOCQgAAAAAAAAAAMqcEhAAAAAAAAAAAJQ5JSAAAAAAAAAAAChzSkAAAAAAAAAAAFDmlIAAAAAAAAAAAKDMKQEBAAAAAAAAAECZUwICAAAAAAAAAIAypwQEAAAAAAAAAABlrl2pAwAAAACwaYuWLUptY+0WxyxbuWw3pQEAAACgNVMCAgAAAGilahtr88j0R7Y45oQBJ+ymNAAAAAC0ZpYDAwAAAAAAAACAMqcEBAAAAAAAAAAAZU4JCAAAAAAAAAAAypwSEAAAAAAAAAAAlDklIAAAAAAAAAAAKHNKQAAAAAAAAAAAUOaUgAAAAAAAAAAAoMwpAQEAAAAAAAAAQJlTAgIAAAAAAAAAgDKnBAQAAAAAAAAAAGVOCQgAAAAAAAAAAMqcEhAAAAAAAAAAAJQ5JSAAAAAAAAAAAChzSkAAAAAAAAAAAFDmlIAAAAAAAAAAAKDMKQEBAAAAAAAAAECZUwICAAAAAAAAAIAy167UAQAAAADYvR6d/mjeeuetnNrr1PRLv1LHAQAAAGAnUAICAAAA2ItMnDsxd0+9O0nyavWrubj9xTm679ElTgUAAADAjrIcGAAAAMBeYt6Seblx0o0Z3G1wrjnlmnSt7JrfjP9Nbpp0UxpWNpQ6HgAAAAA7wExAAAAAAHuB+hX1+Y/x/5F2bdrl0mMvTY8OPfL3h/59xteNzyNvPJLi28UM7DIwg7oNKnVUAAAAALaDmYAAAAAA9nDNzc355zH/nHlL5uXv3//36dGhR5KkXZt2OfvQs/Otk76V5ubmfPauz+aaJ67JilUrSpwYAAAAgG2lBAQAAACwh3v8zcfz6IxH8+lDP53Deh220f6hPYbme6d+L+cedm5+9NSPcuINJ2ZqzdQSJAUAAABge1kODAAAAGA3W7RsUWoba7c6btnKZTt8rWlvT8vdU+/ORwZ/JCOGjNjsuA6VHfLT03+a8997fr5y31fy/v98f8ZcPCYfHPjBjca2JH/Xfbqme4fuO5wfAAAAgJZpcQmoUCgcnOSqJKcn6ZtkYZJxSX5VLBYf28wxPZNck+RTSQYmWZTkmSQ/KRaL43YsOgAAAEB5qm2szSPTH9nquBMGnLBD11ncsDi/e/F36d2xd34w/Ad5peaVrR5zzmHn5MSBJ+aY3x6TK/9yZUZfPDoVFRUbjGlJ/hFDRigBAQAAAOxGLVoOrFAojEgyKcklSXommZJkVVaXex4tFAo/3cQx+yd5LsnlSfZPMjlJc5KzkzxdKBQu2RkvAAAAAICNrWxamf+c8J9pXNmYrx731XRu37nFx/br0i/fPeW7eXLWk3n8zcd3YUoAAAAAdpatloAKhUKvJH9K0iHJ7Un6F4vFo4vF4oAkF2R1GehbhULh3HcdekeSIUkeSzKwWCwel6R/Vs8m1DbJfxQKhY0XoQcAAABgh9015a5MXzQ9Fx11Ufp36b/Nx3/l2K/kgK4H5LtPfDfNzc27ICEAAAAAO1NLZgL6+yTdk8xM8qVisfjO2h3FYvG2JL9b8/Sra7cXCoVhST6cZEmSLxSLxUVrxjcVi8XrktyapDLJd3f8JQAAAACwvudmP5fRM0fntINOy3H9j9uuc+zTbp/8zw//zzxf9Xzum3bfTk4IAAAAwM7WkhLQzKyeCejXxWKxcRP7J695HLTeti+tebynWCwu2MQxv1nz+OlCodChBRkAAAAAaIHaxtrcPPnmHNzj4Jxz6Dk7dK6Lj7o4Q3sMzfdGfy9NzU07KSEAAAAAu8JWS0DFYvH2YrH4hWKx+NPNDFn762Svr7ftxDWPT2/mmOeTrEzSab3jAQAAANhBU2qmZEXTinz28M+mbZu2O3SuyraVufbD12by/Mm589U7d1JCAAAAAHaFlswEtEmFQqFboVD45yR/m9WFnuvWbG+T5KA1w6Zv6thisbgiSdWap4dsbwYAAAAANjSlZkq6tO+SA/Y7YKec7/z3np8jeh+Rfx7zz1nZtHKnnBMAAACAnW+bS0CFQuHcQqHwSpJ5Sa5NMjvJp4vF4tg1Q7onabfmzzVbONXbax57bWsGAAAAADbW1NyUKTVTclivw9KmYrt/92sDbdu0zQ+G/yDFt4u5ZfItO+WcAAAAAOx87bY+ZCPHJzlivefdk3yyUCiMLRaLdUk6rrevYQvnWbbmseMWxqzT1NSUqVOnblNQgK1paGhwbwF2OvcWYFdwb+HdDnvXc98f5aW+sj5z587d+rjuWx+3/pi59XNTt7wu/dv33+i4TZ1rxYoVG2xbsN+C1M+t3+gaheZCjuh+RK75yzU5pt0xWbnvyq3m2ty5NsjUwq9DS84FtB5+bgF2BfcWYFdwbwH2NNtTAvplku8n6Zrkb5L8NMmlSY4tFAonJlm13tjmLZynYs1jU0su2qZNmxx22Lvf4gTYMVOnTnVvAXY69xZgV3BvYWt8f5SXWYtnpV+/flsd17Fjx62OW3/MpDcmJUlOGnpS9tt3v62ea+7cuRts69WrVwZ1G7TJ6/zv9v87Z956Zp5d9mw+NvBjW821pXOt1dKvQ0vOBbQefm4BdgX3FmBXcG8BdoUJEyaU7NrbXAIqFouz1/xxaZI/FgqFcUleSnJcki8mGbXe8H23cKq1+5ZtYQwAAAAALTSlZkoGdBmwUQFoZxgxZEQ+dOCH8sOnfpiPvOcjO/38AAAAAOyYHV4cvlgsFvPfxZ9hSZYkaVzzvOcWDu215rF6RzMAAAAA7O0aVzZm+qLpObz34bvk/BUVFfnh8B9mTt2c3DL5ll1yDQAAAAC231ZLQIVCoUehUDi2UCj02sKwWWse+xaLxaYkxTXP37OZc1Ym6b/m6bSWhgUAAABg06a9PS0rm1bushJQknx48Idz+kGn59fjf52GlQ277DoAAAAAbLuWzAT0QpLxSf52C2PWLspetebxuTWPJ25m/PFZvRRZQ5KJLcgAAAAAwBZMWTAllW0qc3CPg3fpdX74kR9m4bKFefzNx3fpdQAAAADYNi0pAT265vHLa2bw2UChUBic5Ow1T+9b8zhyzeNnCoVCj02c82trHu8oFovLWpgVAAAAgM2YUjMlB/c8OJVtN3r7Zqc6fsDxOe2g0/LY9MeydPnSXXotAAAAAFquJSWgnyZZluTgJLetvyxYoVA4JskjSTokGZvknjW7Hk/ydJL9kvy5UCjsv2Z8m0Kh8J0kFyRZkeS6nfQ6AAAAAPZaC5ctzLwl83JE7yN2y/W+ecI307CyIY/NeGy3XA8AAACArdtqCahYLM5Icl6S+iSfSTK7UChMKhQKxSQvJjkkybgk5xaLxeY1xzQnuTirlwc7JcmsQqEwfs3z65I0J/nbYrE4dee/JAAAAIC9y5SaKUmSw3sfvluud1jvw3JMv2Py5Kwns3zV8t1yTQAAAAC2rCUzAaVYLN6f5Kgk/5lkbpLDkuyf1bP9fDXJqcViccG7jpmR5Ogk/5bV5Z8jk+yb5OEkHy0Wi7fupNcAAAAAsFebUjMl3fbtln6d++22aw4bNCz1K+ozYe6E3XZNAAAAADavXUsHFovFN5Jcui0nX1MM+saa/wEAAACwk61qWpWpC6bm6L5Hp6KiYrdd95Ceh2T/TvvnqVlP5cSBJ+626wIAAACwaS2aCQgAAACA1unVmldTv6I+h/faPUuBrVVRUZFTBp2S6Yump6q2ardeGwAAAICNKQEBAAAAlLFnZz+bilTksN6H7fZrnzjwxLRr0y5j3xq7268NAAAAwIaUgAAAAADK2P+d/X9z4H4HpnP7zrv92p3bd877+70/z81+LstXLd/t1wcAAADgvykBAQAAAJSpZSuW5eX5L+fw3rt3KbD1nXrgqVm2cllemPNCyTIAAAAAoAQEAAAAULZeW/BaVjWvKmkJaGiPoenXuV/GzrIkGAAAAEApKQEBAAAAlKkpC6akY2XHDOk+pGQZKioqcsqBp2Tm4pn56zt/LVkOAAAAgL2dEhAAAABAGWpubs6Umik5vv/xadumbUmznDDwhFS2qczYt8wGBAAAAFAqSkAAAAAAZaimviYL6hfkxIEnljpKOrXvlGP7H5vnq55Pw8qGUscBAAAA2CspAQEAAACUoVdrXk2SnHTASSVOstqpB56ahpUNeaHqhVJHAQAAANgrKQEBAAAAlKGpNVPTq2OvHND1gFJHSZIc1P2g9O/S35JgAAAAACWiBAQAAABQZlY2rcxrC17L4b0PT0VFRanjJEkqKipy6oGn5q133sqsxbNKHQcAAABgr6MEBAAAAFBmZiyakcZVjTm81+GljrKBDw78YCrbVJoNCAAAAKAElIAAAAAAysyUmilpU9Emh/Y6tNRRNtCxsmM+MOADeaHqhdQ11pU6DgAAAMBeRQkIAAAAoMxMqZmS93R7TzpUdih1lI2ceuCpaVzVmHuK95Q6CgAAAMBeRQkIAAAAoIwsWb4kb73zVg7v3bqWAltrcLfBGdh1YG575bY0NzeXOg4AAADAXkMJCAAAAKCMTK2ZmuY054jeR5Q6yiZVVFTk1ANPzZSaKXlhzguljgMAAACw11ACAgAAACgjxbeL6dCuQwZ1G1TqKJt1/IDj07GyY347/reljgIAAACw11ACAgAAACgjs2tn54D9Dkibitb7tk6Hyg4565Czcvurt2dxw+JSxwEAAADYK7Ted4sAAAAA2EBTc1Pm1M1J/y79Sx1lqz7/3s+nfkV9Rr46stRRAAAAAPYKSkAAAAAAZWLhsoVpXNWYAV0GlDrKVr1v//fl0F6H5pbJt5Q6CgAAAMBeQQkIAAAAoExU1VUlSVmUgCoqKnLh+y7MU289lZmLZ5Y6DgAAAMAeTwkIAAAAoEzMqZuTJGWxHFiSfOHILySJ2YAAAAAAdgMlIAAAAIAyUVVblR4deqRDZYdSR2mRwd0G59RBp+aWybekubm51HEAAAAA9mhKQAAAAABlYk7dnLJYCmx9F77vwhTfLmb8nPGljgIAAACwR1MCAgAAACgDq5pWZd6SeWWzFNhanzn8M9mn7T65efLNpY4CAAAAsEdTAgIAAAAoA/OXzs+q5lVlNxNQt3275ZOFT+b2V27PilUrSh0HAAAAYI+lBAQAAABQBqpqq5Ik/buW10xAyeolwWrqa/Lo9EdLHQUAAABgj6UEBAAAAFAGquqq0qaiTfp26lvqKNvsjKFnpGeHnpYEAwAAANiFlIAAAAAAysCcujnZv9P+qWxbWeoo26x92/b53BGfyz3Fe1LbWFvqOAAAAAB7JCUgAAAAgDJQVVeV/l3KbymwtS486sI0rGzI3VPuLnUUAAAAgD2SEhAAAABAK9ewsiEL6hdkQNcBpY6y3T444IMZ2mOoJcEAAAAAdhElIAAAAIBWbm7d3CTJgC7lWwKqqKjIF4/8YsbMHJO/vvPXUscBAAAA2OMoAQEAAAC0clV1VUnKuwSUJF983xfTnObc9vJtpY4CAAAAsMdRAgIAAABo5arqqtK+bfv07Niz1FF2yJAeQ3LSASfl5sk3p7m5udRxAAAAAPYoSkAAAAAArdycujnp37l/2lSU/1s5Xzzyi3m15tW8NO+lUkcBAAAA2KOU/ztHAAAAAHu4qtqq9O/av9QxdorzjjgvlW0qc8vkW0odBQAAAGCPogQEAAAA0IrVNtambnldBnQZUOooO0XPjj3z8UM+ntteuS0rm1aWOg4AAADAHkMJCAAAAKAVm1M3J0nSv8ueMRNQsnpJsHlL5uWZvz5T6igAAAAAewwlIAAAAIBWbG0JaE+ZCShJPnHIJ9Jt327582t/LnUUAAAAgD2GEhAAAABAK1ZVW5XO7Tun6z5dSx1lp9mn3T457/Dz8vAbD6dhZUOp4wAAAADsEZSAAAAAAFqxqrqq9O/SPxUVFaWOslNdeNSFWbZyWV6a91KpowAAAADsEZSAAAAAAFqppuamzKmbs0ctBbbWSQeclIFdB+b5qudLHQUAAABgj6AEBAAAANBKzV0yN42rGtO/S/9SR9np2lS0yceGfiyvLXgty1YsK3UcAAAAgLKnBAQAAADQSr3+9utJkgFd97yZgJLkb4b8TVY1r8orNa+UOgoAAABA2VMCAgAAAGilpi+aniTp33nPmwkoSY7pe0y6tO+SSfMmlToKAAAAQNlTAgIAAABopV5f+Hp6duiZDpUdSh1ll2jbpm2O2v+ovFz9clasWlHqOAAAAABlTQkIAAAAoJV6feHr6d9lz5wFaK2j+x6dhpUNmfb2tFJHAQAAAChrSkAAAAAArdDKppWZuXhmBnQZUOoou9ShvQ7NPm33yUvzXyp1FAAAAICypgQEAAAA0ArNXzI/K5tW7vEzAVW2rcwRfY7IpHmT0tTcVOo4AAAAAGVLCQgAAACgFZpTNydJMqDrnj0TUJIcvf/ReafxncxaPKvUUQAAAADKlhIQAAAAQCtUVVeVthVts3+n/UsdZZd7b5/3pk1Fm7w0z5JgAAAAANtLCQgAAACgFZpTNyeDug1KZdvKUkfZ5Tq175RCz0Jemq8EBAAAALC9lIAAAAAAWqGquqoc3OPgUsfYbY7qe1TmLZmXeUvmlToKAAAAQFlSAgIAAABoZRpWNmRB/YIM7TG01FF2m6P2PypJLAkGAAAAsJ2UgAAAAABambl1c5Nkr5oJqEeHHhm03yAlIAAAAIDtpAQEAAAA0MpU1VUlSYZ233tmAkqSo/senTcXv5l3Gt4pdRQAAACAsqMEBAAAANDKVNVVpX3b9hnQdUCpo+xWR/c9Okkyaf6kEicBAAAAKD/tSh0AAAAAgA3NqZuT/p37p03F3vX7W/0690ufjn3y0ryXcuqgU7fp2EXLFqW2sXar47ru0zXdO3Tf3ogAAAAArZYSEAAAAEArU1Vblfft/75Sx9jtKioqclTfo/LEm09k2Ypl6VDZocXH1jbW5pHpj2x13IghI5SAAAAAgD3S3vXrZAAAAACtXG1jbeqW16V/l/6ljlISR/c9OquaV+WVmldKHQUAAACgrCgBAQAAALQic+rmJEkGdBlQ4iSlcVD3g9KlfZdMmjep1FEAAAAAyooSEAAAAEArsrYEtLfOBNSmok2O6ntUXq5+OStWrSh1HAAAAICyoQQEAAAA0IpU1Valc/vO6bpP11JHKZmj9z86DSsbMu3taaWOAgAAAFA2lIAAAAAAWpGquqr079I/FRUVpY5SMof2OjT7tN0nL81/qdRRAAAAAMqGEhAAAABAK9HU3JQ5dXMyoMuAUkcpqcq2lXlvn/dm0rxJaWpuKnUcAAAAgLKgBAQAAADQSixuWJzGVY3p16VfqaOU3NF9j847je9k1uJZpY4CAAAAUBaUgAAAAABaiZqlNUmSPp36lDhJ6b23z3vTpqJNXppnSTAAAACAllACAgAAAGglqpdWJ0n6dFQC6ljZMYWehbw0XwkIAAAAoCWUgAAAAABaier66rRr0y7dO3QvdZRW4ei+R2feknmZsWhGqaMAAAAAtHpKQAAAAACtRM3SmvTq2CttKrxlkySH9z48SfLsX58tcRIAAACA1s87SgAAAACtRM3SmvTu2LvUMVqN3h17p/u+3TOualypowAAAAC0ekpAAAAAAK1Ac3Nzquur06dTn1JHaTUqKipySM9DMm72uDQ3N5c6DgAAAECrpgQEAAAA0ArUNtZm+arl6d3JTEDrO6TnIVlQvyCvLXit1FEAAAAAWjUlIAAAAIBWoHppdZKkT0czAa2v0LOQJBkzc0xpgwAAAAC0ckpAAAAAAK1Adf2aEpDlwDbQq2Ov9O/cP6Nnji51FAAAAIBWTQkIAAAAoBWoWVqTNhVt0qNDj1JHaVUqKipywsATMmbmmDQ3N5c6DgAAAECrpQQEAAAA0ApUL61Orw690rZN21JHaXVOGHhCauprMnXB1FJHAQAAAGi1lIAAAAAAWoGa+pr07tS71DFapRMHnpgkGf2mJcEAAAAANkcJCAAAAKDEmpubU7NUCWhzBnYdmAP3OzBjZo0pdRQAAACAVksJCAAAAKDElq5YmmUrl6VPxz6ljtIqVVRUZPjg4Rkzc0yamptKHQcAAACgVVICAgAAACix6qXVSZI+nZSANmfY4GFZUL8gU2qmlDoKAAAAQKukBAQAAABQYmtLQJYD27xhg4clScbMHFPSHAAAAACtVbtSBwAAAADY29UsrUlFKtKzQ89SR2m1BncbnMHdBmf0zNG57PjLtvs8K1etzKzFs7Y4pus+XdO9Q/ftvgYAAABAKSgBAQAAAJRYdX11enTokcq2laWO0qoNGzws9xXvS1NzU9pUbN8E10tXLM24meO2OGbEkBFKQAAAAEDZ2StKQIMHD86sWVv+DS9gzzVo0KDMnDmz1DEAAAA2q2ZpTfp06lPqGK3esEHDcuNLN+bV6ldz5P5HljoOAAC7kc/7ANidyvUz5r2iBDRr1qw0NzeXOgZQIhUVFaWOAAAAsEXVS6tzbP9jSx2j1Rs2eFiSZPTM0UpAAAB7GZ/3AbA7letnzNs3bzIAAAAAO8XS5UuzdMXS9OloJqCtGdRtUN7T7T0ZM3NMqaMAAAAAtDpKQAAAAAAlVFNfkyTp3al3iZOUh2GDh+XJWU+mqbmp1FEAAAAAWhUlIAAAAIASqlm6ugTUp5OZgFpi+ODhWbhsYV6e/3KpowAAAAC0KkpAAAAAACVUXV+dJOnVsVeJk5SHDw/+cJJYEgwAAADgXdpty+BCoTAwyTeTnJFk0JrNbya5P8n1xWKxehPHzFxv7OZ0LxaLi7clCwAAAMCeoGZpTbrv2z3t27YvdZSycOB+B+ag7gdl9MzR+acT/qnUcQAAAABajRaXgAqFwilJ7k3SLcmqJG8kaZukkOTwJBcVCoURxWJx8nrH7JfVBaBVScZt4fQrtz06AAAAQPmrXlqd3p16lzpGWRk+eHhGTR2VpuamtKkw0TUAAABA0sISUKFQ6Jbk7qwuAD2c5JJisTh3zb6DktyU5OQkfy4UCocXi8WGNYcetebx9WKx+KGdmhwAAABgD1BTX5P39XlfqWOUlWGDh+WGiTdk0rxJOabfMaWOAwAAANAqtPRXpb6UpHeSOUnOW1sASpJisTgjydlJFiV5T5LPrHfc2hLQyzucFAAAAGAP07CyIbWNtWYC2kbDBg9LkoyZOaakOQAAAABak5aWgIaveby/WCzWvXtnsVisSfLsmqcfWG/X2hLQK9sXDwAAAGDPVbO0JknSp1OfEicpLwO7DszQHkMzZtaYUkcBAAAAaDVatBxYkh8muSvJtC2MqVjz2Ha9bWYCAgAAANiM6qXVSWImoO0wbNCw3DnlzqxqWpW2bdpu/QAAAACAPVyLSkDFYvGFJC9sbn+hUOiVZNiap6+u2dY2yRFrts0pFArfSHJKkv2SVCV5IMmdxWKxabuSAwAAAJS5mvrVMwH17qgEtK2Gv2d4fj/x95k0f1Le3+/9pY4DAAAAUHItXQ5sa36RpGOS+iR3r9l2SJIOa/78WJKfJTk7yUeSXJjk9iT/t1Ao9NtJGXa6q666KoVCIYVCIc89zH2CvgAAIABJREFU99xOOW7UqFHr9j3wwAM7O3KWLl2av/71rzv9vNtiV7/GHbE219/93d9t87G//OUv1x1fKBTyoQ99KE1NLe+wLVu2LMccc8y644888shtzrAtXnvttU1uX//7s6amZpdm2FHPPffcuqyjRo0qdRwAAICdrnppdbru0zX7ttu31FHKzocHfThJMmbmmNIGAQCgVfrHf/zHHfqM4S9/+cu646+99tqdH3Arpk+fvu76P/rRj3b79fd0L730Un784x/n3HPPzfHHH58jjjgixx13XM4666xce+21mThxYqkjthrnnXdeCoVCjjvuuFJHKUvr/1te+79x48Zt0zm+8Y1vbHD8X/7yl12UNlmyZElmz5690faxY8euu/6NN964y66/s5x88snb3Qsody1dDmyzCoXCNUm+sObp94vFYvWaPx+13rAXklybZEKSfZOcmeR/Jzk+yYOFQuGDxWJx+Zau09TUlKlTp+5o3D3agw8+mH/913/N5ZdfngMOOKDUcfZ4NTU1efHFF1v8H7zRo0envr5+F6dK6urq8otf/CK33XZbpkyZssuvVy42d/9oaGhwbwF2OvcWYFdwb+HdDnvXc98f5aW+sj5z587N7EWz062yW+bOnbvpcd3rN7tvW8ZsbtyKFSs22LZgvwWpn7v1/++6Nv+WtORcLTnPls41qPOg3PfyfTmz25ktPldLvl4t/ToAm+bnFmBXcG9hW51zzjl55JFHkiT3339/zjnnnG06/t57793gXOwZXn/99fzLv/xLXnhh40Vw6urqUiwWUywW86c//SnDhw/Pj370o/Ts2bMESdmTPfLIIznhhBNaNLahoSFjxozZtYHWuOeee/LTn/40V199dQYOHLhbrtnalePPHjtUAioUCv+c1eWeJLk3yU/W2/1Wkl8mWZXkm+st+1Wf5NZCofBCkolJjk7yd0l+s6VrtWnTJocd9u63OFlr/Pjx+cY3vlHqGHudhx9+uMUloIcffngXp1ntf/2v/5W777576wP3Mpu7f0ydOtW9Bdjp3FuAXcG9ha3x/VFeZi2elX79+uWdV9/JYb0OS79+m54ouWPHjpvdty1jNjdu7ty5G2zr1atXBnUb1OL8W9KSc7XkPFs614g3RuT2V2/PIYVDMrt29nZ/HVp6PaBl/NwC7AruLWyrU045Jb17905NTU3GjRuXBQsWpFevXi06tra2NqNHj06SHHLIIXnf+963K6Oymzz66KP51re+lcbGxiTJMccckzPOOCOFQiGdO3fOO++8k5deeikjR47M/PnzM3r06Jx33nm57bbbsv/++5c4PXuSxx57LN/73vfSps3WF24aM2bMbplo4plnnsl3vvOdXX6dcrO9P3tMmDBhJydpue0qARUKhXZJ/j3JpWs2PZLkc8VisXntmGKx+GySZzd3jmKxOK1QKNya5MtZvUzYFktAe4pzzjlnl7SFV61atdPPub121WtsTXr27Jm33347jz32WL773e+moqJii+Pr6+vz5JNPJknat2+f5cu3OPHVDtmWJcoAAAAoneWrlmdxw+L06dSn1FHK1rDBw/KfL/5nJs6bmN4de5c6DgAArUjbtm1z1lln5YYbbsiqVavy0EMP5cILL2zRsQ8//PC6z3LOPffcXRlzs4YMGZJisViSa++JnnvuuVxxxRVZsWJF2rdvn+uuuy4f+9jHNhr3oQ99KJdcckmuvPLKPProo5k9e3Yuu+yy3HHHHS0qbOyJRo4cWeoIe4y1nzFvy4ozDz30UJJd/xlza+obsGO2+U5VKBS6Jnkw/10AuiPJWcVisWE7rr92McX3bMexUDKnn356kmTevHmZNGnSVsc/8cQTaWhoSLdu3fLe9753V8cDAACgDNQsrUmS9O6kvLK9hg0eliQZM3NMSXMAANA6rV/geeCBB1p83D333JMkqayszFlnnbXTc7F71dfX58orr8yKFStSWVmZX//615ssAK3VsWPHXH/99etmAJk8ebJVONgpPvzhD6d9+/ZJsm65wi1Zf6KJU045ZZdmY8+xTSWgQqEwMMkzSU5fs+mnST5fLBY3WTkrFAptCoVC+xZcf8W25IBS++hHP5rKysokLbtBr21ojhgxIu3a7dAqfAAAAOwhaupXl4D6dDQT0Pbq16VfDu5xcJ5666lSRwEAoBUaMmRIjjrqqCTJxIkT89e//nWrx8yePXvdMi7Dhw9Pjx49dmlGdr0//elPmTt3bpLkM5/5TIvKFO3bt99gaaRbb711l+Vj79G5c+ecfPLJSVYvT9fc3LzF8WPGjMmyZcvSrVu3nHTSSbsjInuAFrcRCoVCvyRjkgxJsirJZcVi8T+2MH5skpOS/DrJP25m2PvXPE5paY5yN2rUqFx99dVJkp/97Gf5+Mc/vsH+hoaGjBw5Mo899limTZuWpUuXpnPnzjnggANy8skn5wtf+EL69PnvNwdnz56dj370oxuc4+qrr153jccffzwDBw7cYP/rr7+eW2+9Nc8991zmzZuX5ubm9OnTJx/4wAfy+c9/frMz1fzyl7/Mv//7v6dLly554YUX8oc//CG33nprqqur07Nnz3zwgx/MT37yk62+xmT1dGJjxozJqFGjUiwWM3/+/Oy7774ZOnRozjzzzHzuc5/LPvvss8kcS5YsyV133ZWnn34606ZNyzvvvJPm5ubst99+Ofzww3P66afnU5/61LqSzq7QtWvXnHTSSXnyySfzyCOP5Morr9zs2CVLluSpp1a/GXnmmWfm17/+9VbP39zcnIceeij33XdfXnnllSxatCidOnXKkCFD8tGPfjTnn39+OnXqtMExa/9+1lcoFJIkxx9/fG6++eZNXmv27Nm54YYb8tRTT2X+/Pnp3Llzhg4dmrPPPjtnn332Fpc6W7JkSe688848/vjjef3117N06dJ069Ythx12WM4444x86lOf2mrpafz48bnpppvy6quvprq6Or17987w4cPzla98ZatfJwAAgHJWvbQ6iZmAdtTxA47P6JmjSx0DAIBW6pxzzlm3qsMDDzyQr371q1scf++99677YP6cc87Z7LgpU6Zk1KhRmTBhQubOnZu6urp06NAhvXv3znHHHZfzzz8/RxxxxEbHjR07Nl/+8peTJA8++GDefPPN/OIXv8jMmTPTuXPnHHroobn++uuzaNGidbPVXHTRRfnud7+70blWrlyZBx54IKNHj87LL7+cRYsWZfny5enSpUsOOuignHrqqfn85z+frl27bnTsN77xjTz44IM56qijMnLkyEyfPj1//OMf8+yzz6a6ujodOnTIoYcemrPPPjtnnXXWFpfCqqury7333psHH3wws2bNyuLFi9OtW7cceeSR+exnP5uPfOQjmz12+fLlueuuu/Loo49m2rRpqa2tTdeuXdd91nT22Wfv8C/Y33HHHUmSNm3abPXvf30nnXRSPvvZz2bIkCE59thjNztu/PjxGTlyZCZMmJCampq0a9cu/fv3z4knnpgLL7wwBx544Abj58+fn2HDhqWpqSmnnXZafvWrX2323M3NzRk2bFjmzZuXQw89dN0sVWvV1tbmzjvvzLPPPpvXX389ixcvTkVFxbrPTUeMGJFPfvKTm/wannzyyVmwYEG+/OUv58ILL8z3v//9PPvss6moqMjAgQPzD//wDznjjDNy3nnnZdKkSenSpUvGjx+/yZw769/DwIEDc/PNN+fhhx/OrFmzsnz58gwcODAf+chH8rd/+7dbLOU1Nzfn2WefzV133ZUpU6Zk7ty5qayszEEHHZTTTjstF1xwQTp37rzZ4ydMmJCRI0dm/PjxqampSWVlZQYOHJiTTz45F198cfbff//NHrstzjjjjIwePXrdijNHH330ZseunWjib/7mb9K2bdsWnX/atGm55ZZb8txzz6W6evX7Dn379s2JJ56YL37xiznooIM2GD99+vSNZsa64oorcsUVVyRJnn766fTuvfH7FsuXL89tt92WBx54IDNmzEhTU1P69++f0047LRdffPFW/66efPLJjBo1KpMnT86CBQvSoUOHHHDAATnllFNy4YUXplevXlt8nfPnz89NN92UsWPHZvbs2dlnn31y1FFH5Utf+lJOPPHEFn2t9lQtumOumc3nvqwuAC1Pcn6xWPz/t3LYK0lOSXJOoVD4brFYrHvXOQcl+dyap7dvU+o91Ny5c3PJJZdkxowZG2xftGhRFi1alMmTJ+e//uu/cv311+e0007b5vM3Nzfn+uuvzw033JCmpqYN9s2aNSuzZs3K3XffnQsuuCBXX331Fv+Dev311+d3v/vduufz5s1r8Y2npqYmV1xxRZ5//vkNti9fvjwvvvhiXnzxxdx+++35/e9/n/79+28w5qmnnso3v/nNvPPOOxudt7q6OtXV1RkzZkxGjhyZP/zhD1u8ke+oM844I08++WSqqqry8ssv58gjj9zkuMcffzyNjY3p1atXjj/++K2WgN5+++1cdtllefHFFzfYvnjx4kyYMCETJkzIjTfemP/zf/5PjjnmmB16DY8++miuu+66NDY2rtu2cOHCPP/883n++efz0EMP5Te/+c0mvxfGjRuXb33rW6mpqdlge01NTWpqajJ27NjceOON+dWvfrXRDzdJ0tTUlB/84Ae57bbbNtheVVWVW265Jffdd9+6/+gDAADsiWqW1qRz+87pWNmx1FHK2nH9j8utL9+6rlQFAADr+/jHP54f//jHaWxsbHEJKEl69+6dU089daP9K1euzPe///11xZL11dXVpa6uLjNmzMidd96Zq6++OhdffPFmr/WXv/wlP//5z9eVjhYuXJj58+enR48eWbRo0RZzzpw5M1/96lfz5ptvbrRv4cKFWbhwYcaPH59bbrklN954Y4YMGbLZc91///35H//jf2zweVFjY2PGjRuXcePG5cEHH8yvfvWrTf4C/oQJE3L55ZevKxusVVNTkyeeeCJPPPFEPv7xj+e6667b6Pjp06fnH/7hHzJz5swNtr/99tt5+umn8/TTT+emm27a7GdNLTFz5szMmjUrSXLYYYelb9++23T8D3/4w83uW7ZsWa655prcf//9G2xvbGzM66+/ntdffz1/+tOfcsUVV+SSSy5Zt3///ffPiSeemGeeeSZjx45dV3zalOeffz7z5s1Lknz605/eYN/o0aPz7W9/O3V1dRsd19DQkPnz52f06NG58847c8MNN6RDhw6bvEZtbW0uuOCCDWbKKhaL6dev32Zf+1o7899DdXV1vv71r2f69OkbbH/jjTfyxhtvZOTIkfnjH/+YQw89dJPX+s53vpMnnnhig+2NjY2ZPHlyJk+enD/96U/5/e9/n6FDh24wZsWKFbn22mtz1113bXTsa6+9ltdeey233HJL/uVf/iVnn332Vr8mW7N2xZkVK1bkkUce2WwJaOnSpRk7dmyS5GMf+9hG/07erbm5Ob/4xS/y29/+dqMuwIwZMzJjxozcfvvt+ad/+qdceumlO/Qa5s2bl7PPPjtvvPHGBtvX/l3dfffd+cMf/pBDDjlko2MXLlyYb33rW3nmmWc22L5ixYq8+uqrefXVV3PTTTflBz/4QT7xiU9s8vpPPvlkLr/88tTX16/bVl9fnzFjxmTMmDH5+te/vkOvr9y1tDZ5ZZK19cb/rwUFoCT5eZJLkgxIckehULikWCzOS5JCoXBUkjuSdEoyNsmobUq9h7rqqqsyY8aMtG3bNhdffHFOPvnk7Lffflm4cGGefPLJ3HHHHWloaMi3v/3tPPLII+nTp0/69OmTP//5z3nllVdyzTXXJEm+/vWvr5sdaP1Zg3784x/npptuSpJ07949X/rSl3LsscemTZs2mTx5cv7whz+kuro6t9xyS5YuXZp//dd/3WTOpUuX5ne/+10OPvjgXHbZZenVq1fGjRu3yR+E3q2xsTEXXXTRuqLTBz7wgZx33nkZNGhQqqurc/vtt+fpp5/O9OnT87WvfS133XXXuh8IZsyYka997WtZsWJF9t1333zuc5/LSSedlO7du2fBggWZNGlSbr755tTX12fSpEn57W9/m29+85vb/xeyFe++QW+uBLQtDc36+vpcdNFF626YH/vYx3LmmWemb9++qa2tzdixY3PHHXekuro6l1xySUaOHJmDDz44SXL++efntNNOyy9+8YuMHr36NyD//Oc/J1m9dummfP/730/79u1zwQUXZPjw4Wnfvn0mTpyY3/72t6mvr8/YsWPzX//1XxuVcSZOnJhLL700DQ0NqaioyCc/+cmceeaZ6dWrV2bPnp2777573UxNX/jCFzJq1KgNvheT5Kc//em6AtCAAQPyla98JYceemgWL16cP//5z3nooYfys5/9bItfLwAAgHJWXV+d3h3NArSjjut/XJLk5fkvlzgJAACtUZcuXXL66afn/vvvz7Rp01IsFtetpPBukydPXleq+fSnP73Jz3V+/vOfrys8DB06NBdccEEOOuigVFZWpqqqKvfcc0+efvrpNDc35yc/+UmGDx++2QLLv/3bv6Vbt265/PLLc8ghh2Tq1Knp0qXLVl9TQ0NDLrnkklRVVSVZXXQaMWJE+vTpkyVLluSNN97IjTfemHnz5qW6ujrXXnvtZleMmDVrVq666qpUVlbm0ksvzUknnZR27dpl/Pjx6z4vevLJJ3PbbbdtVOB47bXXcvHFF2fFihVp27ZtPvWpT2XEiBHZb7/98sYbb+R3v/tdZs2alQceeCB9+vTJVVddte7YefPm5YILLsiiRYtSWVmZz3zmMxk2bFh69OiRmpqaPPbYY7nnnnsybdq0XHTRRRk1atR2Lc02Zcp/L0izpdl8ttWqVaty+eWXZ8yYMUmSAw44IF/60pdy+OGHZ8WKFRk3blxuuummLFmyJNddd11Wrly5wSoYn/70p/PMM89k+fLleeyxx3Luuedu8jr33XdfkqRt27YbFCKKxWIuu+yyrFy5Mh07dsz555+fD37wg+nevXtqamoyceLE3HrrrVm2bFkmTJiQG264IZdddtkmr3HnnXemqakp559/fj7xiU+ktrY2zz333Lql9LZkZ/57+Pa3v52ampoMHz4855xzTvr27Zu33norN9xwQ6ZMmZLFixfnqquuWvf551pNTU358pe/nIkTJyZJjjjiiFxwwQUZMmRIFi5cmHvuuScPP/xw5s6dm6985Su59957N5hI4sorr8wDDzyQJDnmmGPyuc99LgcddFAaGxszceLE3HTTTVmwYEGuuuqqtG/ffpOr4GyLLl265EMf+lBGjx69xRVnnnjiiTQ0NKTn/2PvzsNjOvs3gN8z2RORBLEksorY2iBUQijVlCglqJLipRRvqbZqadGql2rRV/HaUlVb7LWviVD7UsRSCUJklVhC9n2Smd8f8zunM2bJZFfuz3X1uk5ynnPOM8ksp54732/duujQoUOpISDVIh6enp4ICgpCixYtIJfLERUVhZCQECQmJuLnn3+GRCIRn49OTk7Yu3cvrl69ijlz5gAAJk+eLLbNs7Oz07jWunXrAAA+Pj4YPHgwGjVqhMTERKxZswb37t1DamoqvvrqK+zZox4rycvLw5gxYxAZGQlAGcwbNmwYPDw8kJubi1OnTmHr1q3Iy8sT1/mfDwJdv34d48ePR3FxMUxMTDB8+HB069YNRkZGuHjxItauXYtly5bprV72sis1BPT/VYAm/f+XxQBGNmvWbKSeQw5HR0f/EB0dfa9Zs2ZDAWwC0AtAQrNmze7+/zWFeN4VAP2jo6PlOs71wkhMTNSZwHxeRkZGmc+fnJyMixcvAlCGeD755BO1/V27dkWTJk0wZ84c5OXl4eDBgxg1ahRMTU3RokULZGVliWMdHBzQokULteMjIiLEAJCbmxs2btyoFspo164d+vfvj1GjRiEqKgp79uxB9+7d0aNHD425yuVyWFtbY+PGjeKHbfv27Q16nCtXrhQDQMOHDxeDS4J33nkH06dPx+7du3Hnzh0cOnRITLWuXLkSMpkMALRWQ3r77bfRq1cvvP/++yguLkZoaGiVhoBsbGzQsWNHnD59GkePHsWUKVM0xmRnZ4spxufLqGmzePFixMTEQCqV4ueff0avXr3U9nfu3BmBgYEYOnQo8vLyMHPmTOzYsQOAMpFub28PW1tbcfzzz4PnmZqaYsOGDfD29ha/5+PjA19fXwwerCzUtXfvXrUQUElJCWbMmIGCggJIpVIsXrwYAQEB4n4vLy+8++67WL58OZYtW4bU1FTMmjULwcF/dw+8f/+++Hz09PTEpk2bYGNjI+7v1q0bWrdurTOIRkRERERE9DJIzU2FRx2P0geSXm0atoFUIsVfT/5CS/uWNT0dIiIiInoBDRgwQKzWcujQIZ0hIKEKkHDM8zIyMrBhwwYAgKurK7Zt26YW2mnXrh369u2LOXPmYPPmzSguLkZ4eDhGjx6t9XpyuRzLly8X19lU12v02blzpxgAGjNmjMYaVZcuXfD++++jd+/eePz4MS5fvoy0tDStIZqMjAzUqlUL27ZtE//wHFCu/Xl7e2P48OEAgD179miEgGbOnAmZTAapVIply5aJRQoAZZgiICAAgwYNQlxcHDZt2oSPPvpIbKk0c+ZMpKenw8rKCmvXrtWohvL222/D398fn376KR4+fIiFCxeWa91I+DkB0OhAUhG7d+8WA0A+Pj4IDg5W+6N8Hx8f9O/fH8OHD8ejR4+wePFidO3aVXzuvfPOO7CyskJubi4OHTqkNQRUVFSEo0ePAlCuEaq2ZFqxYgWKi4sBAEuXLtUo1uDv74+ePXti8ODBkMvlCA0N1RkCksvlGDhwIP7zn/+I31P9XepS2a+H1NRUfPbZZ5gwYYL4PS8vL7zzzjvo378/7t+/j9u3b+POnTtq1YC2bNkiBoB69+6Nn376SS3A1717dyxatAirV69GcnIytm3bho8//hiA8v1ACAB9/PHHmDJlCiQSiXhshw4d8P7772PYsGGIjY3Fd999hzfffNOgsJ4+Qkuw5ORkREZG4rXXXtMYU5ZCE9euXcOaNWsAKEMz8+fPV6u81a5dO7z//vsYM2YMrly5giVLliAgIADOzs5i3kC1+4ujo2Op68yjR4/GtGnTxK+9vb3Rq1cvBAYGIjY2Frdu3dIIXa5evVoMAPXp0wcLFixQ60jj5+eHPn364KOPPkJOTg6+/fZbdOzYEXXr1gWgrHY0d+5cFBcXw9jYGGvWrIGvr694fPv27dGzZ08MHTpUa2ehV4Uh8afXAQjxLmMAfqX8J9Z0io6O3gWgDYBfAaT8/75GAC4AmAigY3R0dFplPJCq9s033yAwMNCg/4QqLGXx9OlTcdvFxUXrmPfffx+DBg3C559/Di8vrzKd/7fffhO3Fy5cqFGVBQBsbW2xZMkS8U1Etd3X83r27FnmtK1CoRDLqDk7O+tMNU6bNk18Uzp79qz4feHmpGXLljrbobVo0UIs4fb48eMyza88hPBLQkIC7ty5o7H/+PHjKCoqQv369UtNFws9OwGIlXW0admypZjMvHHjhtjHtjyGDRum9YayTZs2Yl/O2NhY8SYCUJYWFIJcQUFBagEgVZ9++ik6dOggHqNaDm7nzp3iOWfPnq0WABJ89NFHeOONN8r5yIiIiIiIiF5shcWFSMtPg70VKwFVVC3TWmherzkrARERERGRTh07dhRbGz3fuklQXFwshgG8vb3h7u6uMebu3btwcnKChYUFRo0apTMI0LdvX3Fb33pV06ZNDf5De1XJyclo2LAhLC0t1arLqLK2tka3bt0AKNfonm/Xpepf//qXWgBI0KFDB7i5uQFQPnbVFkNRUVHiYv6gQYO0hkasra3x2WefAVD+fC9cuABAWcVGWAMcO3asznZI/v7+eO+99wAoK+KkpZV9WTk3N1fc1lbRpLyEtVcLCwv8/PPPWrtyODs7i+3E5HI51q5dK+6zsLBAz549AQAXL15UWysWnD59WgwyqLYCUygUSE9Ph52dHdq2bauzW4uXl5e47lzaumlQUJDe/dpU9uvB0dFRo1AGAJiZmak9/ufXZIVKRLa2tpg7d67WwMzEiRPF9UjVNlTC79Hd3R2TJ09WCwAJ6tati1mzZgFQFoDYvbviTY6EjjMAEBYWprE/JydHfI0YUmhi7dq1UCgUsLGxwdy5c7W27rO0tMQPP/wAQFn0YdOmTeWev6OjI7788kuN75uZmakF2u7duyduFxUViUUiGjZsiHnz5qkFgAReXl6YOnUqAGXloM2bN4v7IiMjxfedIUOGqAWABE2bNsUXX3xRzkf2cii1ElB0dHQEAM1nu4Gio6OjAWj/9CGRs7MzjI2NUVxcjPnz58PU1BRdu3ZVe4GamZnp7TupS3FxsVhlqFWrVnoDRM7OzujcuTNOnTqFmzdvih8gz9P1YazPX3/9JX6A9e7dW+ubD6D8AN69ezfs7e3Vri18MD7fw/B59erVA6B8I6lq/v7++O677yCTyRAaGqrRg/Lw4cMAlGGh0kqOXbp0Cfn5+QCATp066R3btWtXLFmyBABw4cIFg8rxaaOvhZuLiwuioqIgl8uRk5MjVhg6c+aMOEaoFqTLhx9+iEuXLonHCQGtU6dOAVAmrvWFowYOHIjLly8b9mCIiIiIiIj+QZKykqCAAvUtNf9IpyYVlxQjISOh1HH5xfnVMJu/lTav5vWa43T8aXzQ6gOt/2hLRERERK82qVSKfv36ITg4GMnJybh69arGH0mfOXNGDJnoas3UoUMHsTqHQqHQeT1hrQrQv15V3vWdr776Cl999RXkcrne9SfVyjH65uHn56dzn7OzM+Li4lBSUoKCggIx7KJaFKFfv346j/f398e+ffvg6uoKc3NzAH+vEwGGrYnt378fxcXFuHLlitYuJvqoBkIqa+0wOTlZbBv39ttvq/2+n9elSxenIa1sAAAgAElEQVQ4OTkhKSlJbY0NAPr374/du3ejpKQEoaGhGDZsmNp+oRWYtbW1WshKIpGI7d1KWze1t7dHXFyc3sduZmZWatUXbSr79dCxY0edz2cnJydxWzXYlZycjLt37wL4u7qSNqampti6dStsbW3FqjJPnz5FVFQUAMDX11fva+mNN96AhYUF8vPzceHCBY2qWGVlbW0NPz8/nDx5EkePHtXobnPs2DEUFhbC3t6+1KBgSUmJGBhq06aN1kCawMXFBa6uroiPjxdDeeXh5+enNcADKKtCCVSr8Vy/fl383QUGBorvB9r0798f8+fPR35+Pk6fPi2GCVXfO55vE6aqX79++OGHH8QuQ6+aUkNApLRx40b4+PgYNPbrr7/W6G9XGjs7OwwaNAhbt27F48ePMWHCBFhZWcHHxwedOnWCn5+f1sSxIVJSUsQXlCE3E61bt8apU6egUCgQExOjtRpLw4YNyzwP4cMQgFhlRhdPT0+d+4Q34MLCQjx48AAPHjxAXFwcoqOjcfXqVbEfor4Pm8piY2MDX19fnDlzBkePHlVLFWZlZeH8+fMADEtoqvYkFW7eDJGUlFTGWf9N3+/RzMxM3FatBCQkNi0tLfX+ngD1sJjwASyXy8Xf0fOhqeeVteIVERERERHRP4UQaKlv9WKFgHJlubgYf7HUcb6Omn9tV5VKm5eJ1ARP858ioyADdhaV99e9RERERPTyGDBgAIKDgwEoWwA9HwLat28fAOX6h65uDaqE8HlaWhoePHiAxMRExMTEICoqClevXhXH6QtpCNWJyktYMyspKcHDhw+RlJSE+Ph43L17Fzdu3MDt27cNmodqwOJ5qoGCkpIScVt13a9lS91teU1NTTXWg1TXxAYNGqTz2OeVZ01MtRtFRkZGmY/XRrW6iSGFE1q3bo2kpCQ8e/YMz549E0Mob7zxBho3bowHDx7g4MGDaiGgnJwcsd1YQECA2rqdqufXTZOSkhAbGyuumyYmJgLQ//uvV6+ezkCHoSrj9dC4cWOd+1Sfh6rrlsKaI6D/eQgATZo0UftaCAABypZiW7Zs0Xu84MGDBwaNK01AQABOnjyJ+Ph4jRZnoaGh4pjSCk3Ex8cjLy8PgDIko6vd4fMq8jiEtn7amJqaitva1piB0jMLZmZmaN68Oa5duyauMQPq7zv6gmtWVlZwd3eHsl7Nq4choBfIzJkzYWpqKvZEzM3NxR9//IE//vgDgDJp++6772LEiBFlasWl+oEmfKjoo5rG1PVhWKtWLYOvL3j27Jm4LVSVKSuht2RYWBji4uK0flBIpdJSU6+VKSAgAGfOnMH9+/dx7949sVxieHg4ZDIZHBwcDLoBSE9PL9f1s7KyynUcAJ1p2OepBqqE54SdnV2pf12p+nwTjsvIyBBvEkt7HhjyfCUiIiIiIvonis+MBwC2A6skLrbKEvcJmQkMARERERGRVi4uLmjfvj2uXLmCI0eOYMaMGWKVmJycHLGyTUBAQKnrJxEREQgJCcGFCxe0rqWVtmgvKM96m6CoqAg7d+7Evn37EBUVpbXihaHzsLCw0LlPdS1Idb1IWPczNzfXe7w2FV0TKyoqwv3793WOk0gkYqBCaIcFlN4Sy1AVXXsVjpFIJOjbty9WrlyJ69evIzk5GY6OjgCU64wFBQUA1FuBqUpLSxPXTePj47UWSDBk3bQiz0Og8l4P5XkeqrZRK+v6c3mfh6rVbSpCaAn2fMeZ7OzsMrUCK+/jyMvLg0wm09m9Rx9DnzOqvyvVeZbldVNYWIiCggKYm5uLv29zc3O9lYSE4xkCohpnYmKCGTNmYMyYMQgLC8OJEydw5coV8Q0+MTERwcHB2LJlC3777TeDq6SUNRCjmuLVFfIoT2lt1fOWR2RkJMaOHasWJjI3N4e7uzuaNGmC1157Db6+vli8eLGYjK0OQkuw4uJihIWFiSEg1VZghvy8VH8+K1asED/kS1ORD+by/B6F55Mhx6o+9wz9gFdV0dQxERERERHRiyohIwGWJpawMjHsjzNIP6faTjCSGCEhMwFtGpa9hTkRERERvRr69++PK1eu4NmzZ7hw4QI6d+4MQFl1Q1iP09UKTLB48WKxopDA3t4e7u7uaNasGdq0aYMmTZrobZFVUc+ePcPHH3+sVlHHyMgIrq6ucHd3R8uWLdG+fXtcunQJy5Ytq5I5VGTdTzhWKpVi165dBq9XCcGBpKQkncEYQFmJ5ObNmwCA119/HRKJBAqFApcuXSrzXPfs2YPk5GT4+PigdevWMDU1rdS11/79+2PlypVQKBQ4dOgQxo4dC+DvVmBOTk5a20Fdv34d48aNUwvdWFhYwN3dHR4eHuK66Q8//FBq26eKtFSu6ddDZTwPAeCzzz5D9+7dDTqustYva9eujU6dOuHUqVNqHWeEQhONGjVC27ZtSz2ParWdIUOGYMiQIQbPoTrXYlUDQWVdOxfWmcvyXH2V15lf3Uf+ArO3t8ewYcMwbNgwFBUV4erVqzh37hwOHTqE5ORkZGVlYerUqThy5IhBwQrV1KNqgEaXyqjYo01Fyu0VFhZi4sSJ4tyGDx+OgQMHwtPTU62XJwCx3Fl1sbW1ha+vL86ePYuwsDB8+umnyMjIwMWLyjLlhiQ0AfWfj4WFRbl6b1YH4TmRlpYGhUKh981WNX0rPD47Ozsx1Sr01tWlspK0REREREREL5r4zHjYW9pX6B9b6W+mRqZwt3MX26wREREREWnTq1cvzJs3D3l5eTh48KAYAhJagbm6umoNXAjCw8PFwEODBg3w+eefo2vXrmqVXgDorVJTGb755hsxANS1a1eMHj0abdq00WgZdfr06Sqbg7DuU1BQgPz8/DJVAxKOlcvlsLOzq3BbNH3q1KkDLy8v3LhxA3fv3sXjx4/1tjJ6XkhICKKiorBs2TJs2bIF7dq1q9S1V2dnZ3h7e+Pq1as4fPgwxo4di6dPn4rrjNrCM3l5eZg4cSIyMjIgkUgwcuRIBAYGwtPTU2PtuCrXTV+E10NF1p9VjwX0t5eqKgEBATh16hTu37+PmJgYeHh4iK3AevXqZdC/Gag+p2Qy2Qu/xgyoryHrIrxuLC0txRZj9vbKasoFBQXIzc3VW7XtVV5nLntpDqoScrkcSUlJGklMU1NT+Pr6YvLkyQgNDRXbSsXHx6v1vNPHyclJ7JN448aNUsdfv35d3HZzczP0IZRKtc/inTt39I6dPHkyAgICMH78eCgUCpw4cQIpKSkAlD1bv/nmG7Ro0UIjAARAHFedAgICAAB3795FQkICjh07huLiYjg5OeH111836BxCBSEA+PPPP/WOTUpKwsqVK7F//361XpfVQegjmZeXp9a7URvV55u7uzsAZUJTeC5ERUVpLU0oUO1VS0RERERE9DJJyEhAfav6NT2Nl0pL+5ZIyEzQ+/+ZRERERPRqs7KyQs+ePQEAx48fh0wmQ2pqKq5cuQJAuQalz+bNm8Xt5cuXY+DAgRqBBwB4+PBhJc5a89xC6zJPT0+sWrUKPj4+GgGgqp6H6rqfvpY7xcXF6NatG/r37y8GRsqyJnbjxg2sXr0ahw8fFtt5NWnSBNHR0Tr/E6oACfr37y9ub9q0yeDHePXqVURFRQEAHBwc4O3tDeDvtTJhfqURxtja2qJOnToa+4X53b59Gw8ePEBoaKhYBUVbCCg8PBxPnjwBoKz88vXXX6N58+Zai0dU5XPgRXg9eHh4iNulrT/PmzcPPXr0wOjRo5Gfnw9PT09xX2nPw6KiIixfvhw7d+406HduKKElGAAcPXoUWVlZOH/+PABlCMgQrq6u4jkMqXa1evVqbN++XQyaVZeyvG7y8/PF9xXVvILqe8fzr3NVxcXFpa5jv8wYAnpBfPvtt/D398fIkSORlJSkdYwQCBIUFhaK2/oqAhkZGYnHRUVFITIyUufYhIQEMYjUvHlzg/rxGcrLy0tsXXX48GGdpfIKCwtx6tQpxMXFiQnWxMREcf9rr72m8xpXr17FgwcPxK9Vy59VJX9/f7GkWHh4OI4ePQrA8CpAANCxY0fxHLt27UJOTo7Osb/++iuWLl2KqVOnqoW2gIqV7DOEkIoHgO3bt+sdu23bNnHbz89P3O7RowcAIDU1VW/rNiF5T0RERERE9DKRlcjwIOsB7K3sa3oqL5VW9q2QU5SD9IL0mp4KEREREb3AhKBPVlYWLl26hPDwcMjlchgZGeltMQVAXK+SSCR6q23s379f3K5IuyJdcxCC782bN9f6B/MAkJ6ejjNnzohfV/aaWadOncTtgwcP6hwXERGBhw8f4tatW+K8VdeaQkJC9LbX+umnn7Bo0SJMmjRJDAGV1YABA9CwYUMAwLp16/DXX3+Vekx+fj5mz54tfj1mzBhxDc7R0RGurq4AlGEyfdWATp06heTkZADqPzNVvXr1EkNcx48fR1hYGACgXbt2cHZ21hivum7aqlUrnde+cOGCGBaq7Oeh6jxq8vXg4uICR0dHAMCxY8fU1s9VyeVynDhxAgkJCUhKSoKFhQWcnZ3Fn++lS5f0hogOHDiAZcuWYebMmdizZ0+lzd/GxgYdO3YU5//HH39AJpOhcePG8PLyMugc5ubmYgWzpKQkHD9+XOfYixcvYtGiRZg1axZ+++03tX2GdCCqiNatW8Pa2hqAcg1Y1+8KULbhE1o0qr5uhDVmANi5c6fO48PDw5Gbm1vRKf9jMQT0gnjrrbfE7R9//FHrX63l5+eLL1orKyu11JtQAgvQXtbto48+ErenTZumtcRWZmYmJk2aJL75jho1qhyPRDdTU1N88MEHAIDY2Fj873//0zpu/vz5yM7OBgBxvJ2dnbhfV+nC+Ph4TJs2Te17RUVFFZ63Iezs7MSg1YEDB8SEZllCQPb29ujTpw8AZQm0r776Suv8T548Kb6p2dvbi1WIBKrPhap4c+vevTtcXFwAAFu2bEF4eLjWcStWrBDTph07dlT78H///ffFQNicOXO0Vm86cOCAGKYiIiIiIiJ6mSRkJqBEUYL6lqwEVJla2rcEAMRnxNfsRIiIiIjohfbGG2/AyckJgHLRXViL8PPzK7VNlNDORqFQ4OzZs1rHbN68We2PnCt7rUp1zSwiIkLrumBWVha+/PJLtXY4MpmsUufh4+MjVlLZtm2b1koq+fn5+P777wEAJiYmYsWb9u3biwGHyMhILFy4UOs11q9fj8uXLwNQBggMDUU8z8zMDHPmzIFEIoFMJsPHH3+MY8eO6Rz/9OlTjB07VqxE4u3tLa5ZCoS117y8PEyZMgX5+fka50lKSsKsWbMAKIs2jBw5Uuv1rK2t8fbbbwNQhh8iIiIAQGcozZB10/v372PGjBni1yUlJZUewHkRXg8AMGzYMADK9lHz5s3Tus6+cuVKsRDHoEGDxO8Lv0eFQoEvv/xS6xp6QkICfvrpJwDKoMzQoUMrdf7CWm9UVJRYqaosa8yAehbgu+++09pRKC0tTXw+AsDw4cPV9peWN6goMzMzBAUFAVBWh/r222+1PicjIyOxaNEiAMpWYEOGDBH3ubq6olu3bgCUa8mHDh3SOD4lJQU//vhjpc//n8S4pidASt27d8frr7+Omzdv4vjx4xg4cCCCgoLg6uoKhUKB2NhYbNq0SSxbNXr0aLXemkL/O0D5Qevp6QljY2O0aNECFhYW6NChA4YPH46QkBDcv38fffv2xYgRI9CuXTtIJBLcvHkT69atw6NHjwAAffr00VperqI+/fRT/PHHH4iPj8eqVatw+/ZtMX2bnJyMnTt34ty5cwCUN2F9+/YFAHTr1g0WFhbIz8/HyZMnMX78eAwYMAD29vZ4+vQpzp49i71792q8IWVnZ4ut0KpaQEAAzp49K6ZE3dzc0Lx58zKd4+uvv8alS5eQkpKCY8eOYcCAAfjXv/4FT09PZGZm4tSpU9ixYwdKSkogkUgwe/ZsmJubq51D9bmwePFi9OvXD0ZGRmjZsmXFHySUNykLFy7EsGHDIJPJ8Nlnn6Fv374ICAhA3bp1xd+j8GFvZ2eHBQsWqJ2jQYMGmDZtGmbNmoWUlBQMGDAAY8aMgbe3N/Ly8nDkyBHs2rULlpaWVdqrlIiIiIiIqCbEpMUAACsBVTLPOp6QSqRIyEyAdyPvmp4OEREREb2gJBIJAgMDsWzZMoSFhYlBmYEDB5Z6bK9evcT2UFOnTsWoUaPQtm1bmJiYID4+Hvv27dNoxyP84Xtl8fT0hIeHB2JiYpCcnIxhw4ZhxIgRcHFxQXZ2Nm7cuIEdO3ZoVM2p7HkAwA8//ICgoCDIZDKMHj0aQ4YMwVtvvQVzc3PcvXsXv/32mxi8mDBhgliNB1AWRRg0aBDy8vKwbt06REZGYvDgwXB2dkZqaioOHjyI0NBQAH+HeCqia9eumDlzJubNm4fMzExMmDABbdu2Re/evdG8eXOYmZkhNTUVFy5cwJ49e8SOHR4eHli6dKnYzUPwwQcfIDw8HGfPnsX58+fRr18/jBgxAi1btoRMJsOff/6JDRs2iD/38ePHo3Xr1jrnFxgYiMOHD+P27dviY9bVDurtt9/GggULUFRUhKNHj+Kzzz5Dv379UK9ePaSmpuL06dPYv3+/RjApOztbDO5Uhhfh9QAowyyhoaG4ceMGtm/fjtjYWAwZMgROTk549OgRDh48KIb9PD09MWLECPHYIUOGIDw8HOfPnxfX0EeOHAlvb2/IZDJcu3YN69evF98nxowZo9aSqjL4+/vju+++g0wmE1tclTUE1LVrVwwYMAC7d+9GamoqBg4ciOHDh6NTp04wMjJCZGQk1q5dK74v9O7dG2+++abaOVTXmDdv3gxXV1dIpVK8/vrragGhipgwYQJOnz6NO3fuYN++fYiJicHQoUPh4eGB3NxcnD59Glu2bBGrBH333Xdo3Lix2jm+++47REREIDs7G1OmTMG5c+fQu3dvWFpa4tq1a/j111+Rlpb2Sq8zMwT0gpBKpVi+fDlGjx6NmJgYREVF4ZtvvtEYJ5FIEBQUhPHjx6t938HBAa1atUJUVBTu3bsnJvc2bNggVqiZMWMGTExMsG7dOjx79gw///yz1vOPGDECU6ZMqYJHqaxgtGHDBnzyySe4desWTp48qbUdVIcOHbBixQqx7Ji9vT1mz56NGTNmoKSkBMePH9dayqx169bw9fXFL7/8AgCIiYkpNbVdWfz9/TF79myxnGJZ35wBZWAmJCQEEyZMwJ07d3Dv3j18++23GuPMzc0xe/Zs+Pv7a53HypUrUVJSgpCQEISEhMDBwUHsD1sZ2rRpgzVr1mDSpElIS0vD3r17sXfvXo1xrVq1wuLFi7X+DgYPHoyioiL88MMPSE9P10h5m5ubY968eZg0aVKlzZuIiIiIiOhFIISA6luxElBlMjM2g6O1IxIyEmp6KkRERET0guvfvz+WL18utnGytbVF9+7dSz1uxIgROH/+PM6fP4/s7GwsXbpUY4yRkRHGjh2LkydP4vbt24iJian0+S9cuBAjR45EVlYWoqKiNDplAEDDhg0xZswYzJ07FwBw7949tVY6leH111/H6tWr8cUXXyAzM1Ncl1IlkUgwatQofPLJJ2rf9/DwwIYNGzBx4kQ8evQIly9fFqv+qLKzs8PixYvL/If32gwfPhyOjo74z3/+g0ePHuHatWu4du2azvF9+vTBt99+qzU4I6ztfv311wgNDUVCQoLWoJKJiQmmTJmiswqQoHPnzrC3t0dqaioAZQEJoXXS8xo1aoRZs2Zh1qxZkMvlCAsLE1uIqfL29kabNm2wdu1aAMp1U6FtVGV4UV4PJiYmWL16NSZOnIhLly7pfC61bNkSwcHBaoEWqVSKFStW4Ouvv0ZYWBiePXsmVqFRJayhV8W6pY2NDXx9fcX2fa6urnrbq+kyd+5cWFhYYPPmzcjNzUVwcDCCg4M1xvXu3Rvz58/X+L6rqys8PT1x9+5d3L59W6ywtG3bNrRt27bM89HG3Nwc69atw+eff45Lly4hKipKrWKVoFatWpg7d67W9XYHBwds2rQJY8eOxePHj7Fr1y7s2rVLbczw4cMRExODCxcuVMq8/2kYAnqBNGzYEHv27MGuXbsQHh6Ou3fvIiMjAyYmJqhfvz58fHwwcOBAnSnR4OBgLFy4EOfPn0dWVhZsbW3VSpZJpVJ89dVX6NevH7Zs2YI///wTjx8/hlQqhYODA3x8fDBo0KBK+RAt7XHu3LkT+/fvx6FDh3Dr1i1kZWXBysoKLVu2RGBgIN577z2NvoOBgYFwd3fH+vXrceXKFaSlpUEqlaJu3bpo1qwZ3nvvPfTs2RMpKSliCOjIkSPw8/Or0scjsLOzg4+Pj1jJSFc6tzSNGzfG7t27xYRzZGQk0tPTYWxsDCcnJ/j5+WHo0KFiqcrnNW/eHKtWrcKqVasQHR0NuVwOY2Nj5Ofnq1WPqihfX1+Eh4djy5YtOHHiBGJjY5Gbm4v69evD09MT/fr1g7+/P0xMTHSeQ0igrlu3DpcvX8bDhw9Ru3Zt+Pr64pNPPlErZ0hERERERPSyiEmLgZWJFaxNtf+DLpWfi40Lrj66CoVCAYlEUtPTISIiIqIXlKOjI3x9fcUF4r59+xpU6cLU1BRr1qzBtm3bcODAAdy7dw/5+fmwtLSEo6Mj2rVrh6CgIDRt2hSFhYW4ffs2kpKSEBkZiddee63S5t+qVSvs378fa9aswdmzZ5GSkgKFQgEbGxu4u7vD398fAwcOhIWFBYKDg5GamorQ0FBMmDCh0uYg6NSpE8LDw7Fp0yacOHECCQkJyM/PR926ddG+fXsMGzZMZ4DAy8sLYWFh+P3333H8+HHcvXsXmZmZMDc3h5ubG7p164YPP/wQderUqbT5du/eHX5+fggLC8OJEydw+/ZtPHnyBAUFBbCyskLjxo3Rvn17DBw4sNQ1UwsLCyxduhQXL17Ezp07cfXqVTx9+hTm5uZwdHTEm2++iUGDBmlUMtHGyMgI7733nhjY0dUKTDBo0CA0bdoU69evR0REBNLT02FkZIS6deuiefPmeO+999CjRw/ExsaK5zxy5EilhoBelNcDoAzybdy4EWFhYdi3bx9u3ryJjIwMWFhYwNPTE3369MHAgQO1vs4tLS3xv//9DxcvXsTu3bsRERGBp0+fQi6Xo0GDBmjfvj2CgoL0VnKqqICAADEEVN41ZmNjY8yaNQsDBw7E9u3b8eeff+LJkyeQyWSoW7cu2rRpg0GDBqFz585aj5dIJPj111+xcOFCXLhwAdnZ2bCzs8OTJ0/K/bi0qVOnDjZu3Ihjx45h//79uHHjBtLS0mBtbQ0nJyf4+/tjwIABqFevns5zNG/eHIcPH8a2bdtw+PBhJCYmAgCaNWuGDz/8EL179y41ePcyk2jrifciunbtmqK8CTOJRKK19x8RvRr0vQfcvn27XGlaIiJ9+N5CRFWB7y2k4fmAA/+/9x+jz5Y+iMuIw+c+n5c61tfRFxeTL1Z4jK5xDx8+RKNGjSrlXM/r2aQnXGxd9I5JyEhA2H3Nv1gtz/V8HX2x8PxCbL65Gd+/9b3OdmuVNXci0o33LURUFfjeQlzvIyKi6lSRz52IiIiIdu3aVV7qrgykpQ8hIiIiIiIiIqLKEpMWA1cb15qexkvJxUYZ3EnMTKzhmRARERERERERVT+GgIiIiIiIiIiIqkmJvASx6bGsMlNFHKwdYCw1RnxmfE1PhYiIiIiIiIio2jEERERERERERERUTZKykiCTy1gJqIqYGJnA0doRCRkJNT0VIiIiIiIiIqJqxxAQEREREREREVE1iUmLAQBWAqpCLjYuSMxMhFwhr+mpEBERERERERFVK4aAiIiIiIiIiIiqiRACcrV1rdmJvMRcbF2QX5yP1NzUmp4KEREREREREVG1YgiIiIiIiIiIiKia3E+7D3Njc9S3ql/TU3lpudgoqywlZibW8EyIiIiIiIiIiKoXQ0BERERERERERNUkNiMWbrZukEr4TzJVxcHaAcZSYyRkJtT0VIiIiIiIiIiIqhX/xYmIiIiIiIiIqJrEpsfC3c69pqfxUjOSGsGpthMSMhgCIiIiIiIiIqJXC0NARERERERERETVQKFQMARUTZxtnJGQmQC5Ql7TUyEiIiIiIiIiqjYMARERERERERERVYP0gnRkFWbBzdatpqfy0nOxdUFhSSGe5D6p6akQEREREREREVUbhoCIiIiIiIiIiKpBbHosALASUDVwtXEFALYEIyIiIiIiIqJXCkNARERERERERETVgCGg6tOwVkOYSE2QkMkQEBERERERERG9OhgCIiIiIiIiIiKqBkIIyM2O7cCqmpHUCM42zgwBEREREREREdErxbimJ0BERERERERE9E+Qnp+OrMKsUsfVNqsNOws7je/HpcehvlV91DKthWd5z6piiqTC2cYZ55LOQa6QQyrh38ERERERERER0cuPISAiIiIiIiIiIgNkFWYh7H5YqeN6NumpNQQUmxELN1tWAaouLrYuOBF/Ao9yHsHB2qGmp0NEREREREREVOX4Z1BERERERERERNUgNj0W7nbuNT2NV4aLjQsAICGDLcGIiIiIiIiI6NXAEBARERERERERURUrlhcjISOBIaBq1LBWQ5gZmSEhkyEgIiIiIiIiIno1MARERERERERERFTFkjKTUKIoYQioGkklUjjZODEERERERERERESvDIaAiIiIiIiIiIiqWFxGHADAzdathmfyanGxcVEGsOQlNT0VIiIiIiIiIqIqxxAQEREREREREVEVi02PBQBWAqpmLjYukMlleJjzsKanQkRERERERERU5RgCIiIiIiIiIiKqYrHpsTCWGqNx7cY1PZVXioutCwAgIYMtwYiIiIiIiIjo5ccQEBERERERERFRFYtNj4WrrSuMpEY1PZVXSn2r+jA3NkdCJkNARERERERERPTyYwiIiHRDWpEAACAASURBVIiIiIiIiKiKxWXEwc3Wraan8cqRSqRwtnFmCIiIiIiIiIiIXgkMARERERERERERVbHY9Fi427nX9DReSS42LniQ9QDF8uKangoRERERERERUZViCIiIiIiIiIiIqAplFWbhad5ThoBqiLONM4rlxXiU86imp0JEREREREREVKUYAiIiIiIiIiIiqkJx6XEAwBBQDXG0dgQAJGcl1/BMiIiIiIiIiIiqFkNARERERERERERVKC5DGQJys3Wr4Zm8mhrUagAjiRGSsxkCIiIiIiIiIqKXG0NARERERERERERVKDY9FgArAdUUY6kxGtRqgJTslJqeChERERERERFRlWIIiIiIiIiIiIioCsWmx8LW3BZ2FnY1PZVXlqO1IysBEREREREREdFLjyEgIiIiIiIiIqIqFJseyypANcyxtiPS8tOQL8uv6akQEREREREREVUZhoCIiIiIiIiIiKpQXEYc3GzdanoarzRHa0cAYDUgIiIiIiIiInqpMQRERERERERERFRF5Ao54tLjWAmohjlYOwAAUrJTangmRERERERERERVhyEgIiIiIiIiIqIq8jD7IQpLChkCqmF1LerC3NgcyVmsBERERERERERELy+GgIiIiIiIiIiIqkhseiwAMARUwyQSCRysHdgOjIiIiIiIiIheagwBERERERERERFVkbiMOACAm61bDc+EHK0dkZydDIVCUdNTISIiIiIiIiKqEgwBERERERERERFVkdj0WEgggYutS01P5ZXnYO2APFkeUvNSa3oqRERERERERERVgiEgIiIiIiIiIqIqEpseCycbJ5gamdb0VF55jtaOAIB7afdqeCZERERERERERFWDISAiIiIiIiIioioSmx4Ldzv3mp4GAXCsrQwBxaTF1PBMiIiIiIiIiIiqBkNARERERERERERVJC4jDm62bjU9DQJQy7QWbMxsWAmIiIiIiIiIiF5aDAEREREREREREVWBfFk+UrJTWAnoBeJY25GVgIiIiIiIiIjopcUQEBERERERERFRFYjPiAcAhoBeIA7WDohNj4VcIa/pqRARERERERERVTrjmp7Aq2by5Mk4ePAgVq1ahe7du2vsT05Oxtq1a3H27FmkpKTAwsICzs7O6N27N4KCgmBubl7hOVy6dAlbt25FREQE0tLSYGVlhVatWqFfv3547733IJXqzoYVFxejbdu2KCoqKvU6HTp0QEhIiPh1SUkJAgMDkZSUhN27d8PdvWr+EXTlypVYunQpBg8ejDlz5hh0TGxsLLZs2YKzZ8/i8ePHUCgUcHJyQvfu3TFixAjUqVNH7/FPnz5FSEgITp48iaSkJMhkMtjb26NDhw4YPnw4WrVqVeHHlZOTgy1btiA8PBxxcXEoKChAnTp10LZtWwQFBcHX17fUcyQlJWHDhg04d+4cHj58CIVCgYYNG6JTp04YMWIEXF1dKzxPIiIiIiIiUopNjwXAENCLxNHaEYUlhXiS+wQNazWs6ekQERER0T8U1/u43leZbt26hUGDBqG4uBg//vgjBgwYUCXXIaJXA0NA1ejAgQM4ePAg/Pz8tN4QnDp1Cl988QXy8vLE7xUVFeHmzZu4efMmdu7ciV9++QWNGzcu1/VlMhnmzJmDHTt2qH0/IyMD586dw7lz57B161asWrUKdnZ2Ws9x//59g24ItDEyMsLXX3+NUaNGYerUqdi+fTuMjSv3KXjz5k2sWrWqTMesW7cOixYtgkwmU/v+3bt3cffuXezcuROrVq2Cl5eX1uMvXbqEiRMnIiMjQ+37ycnJ2LNnD/bt24cvvvgC48aNK9uDUXHv3j2MGzcOycnJat9//PgxQkNDERoaig8//BCzZs2CRCLReo4jR45g+vTpyM/PV/t+fHw84uPjsXPnTsydOxeBgYHlnicRERERERH9LS4jDgDgZutWwzMhgaO1IwAgOSuZISAiIiIiKheu93G9rzLJZDJMnz4dxcXFlXpeInp1MQRUTTIyMjBv3jxIpVJMmzZNY390dDQ+++wzFBQUwMrKCuPGjcMbb7yB3Nxc7N27FwcPHkRMTAw++eQT/P777+VKCM+ePRs7d+4EAFhaWmLkyJHo1KkTFAoFzpw5g40bN+LatWsYMmQIfv/9d9SuXVvjHLdv3xa3V61ahUaNGum8nqWlpcb3/Pz80KVLF/F6o0aNKvPj0OXu3bv4+OOPy3TTsnHjRsyfPx8AYGtri9GjR6Nt27YoLCzEgQMHsHfvXjx9+hTjxo3DoUOHNBLCycnJGD9+PLKzswEAffv2Rc+ePWFtbY3r169j9erVyMnJwc8//4y6devi/fffL/PjysnJwZgxY/Dw4UMAQNeuXTFgwADUq1cPt2/fxi+//ILU1FRs2bIFtra2+PzzzzXO8ddff2Hq1KmQyWQwMjLChx9+iC5dusDExAQXL17E2rVrUVRUhOnTp8Pe3h5+fn5lnicRERERERGpi02PhaWJJepb1a/pqdD/a2TdCBJIkJKdgnZoV9PTISIiIqJ/GK73KXG9r+zrfbr88ssvuHPnTqWdj4iIIaBqsmTJEqSnp6NPnz5o3ry5xv65c+eioKAAZmZm2LhxI1577TVxX5cuXdC8eXP897//xd27dxESEoIxY8aU6frnz58Xbwjq1q2LjRs3wsPDQ9zfoUMHvPPOO/jXv/6F+Ph4LFmyBLNmzdI4j/AhZGFhgW7duuktJajLpEmTcObMGSxbtgx9+vRB/foV/8fQP/74A9OmTRM/nA2RlJSERYsWAQAaNGiAkJAQuLi4iPs7d+4MJycnLFu2DGlpafjtt98wdepUtXMEBweL15w2bRpGjx4t7vPx8YG/vz8GDhyI/Px8/PTTT+jbty9MTU3L9Ng2bdokBoCGDh2q9ntp37493n33XfTr1w+pqan49ddfERQUpPEzXbJkiZh8XrRoEXr16iXu69SpEzp37owRI0ZALpdj/vz5OHDgQJnmSERERERERJpi02Phbueus2IrVT9TI1M42TghOTu59MFERERERM/het/fuN5XtvU+baKjoxEcHFzh8xARqSr7OzqVWVJSEn7//XcAwMcff6yxPzIyEpcvXwYAfPDBB2o3BIIxY8aIfSbXr18PuVxepjls3LhR3J4zZ47aDYHAy8sL48ePBwBs27YNSUlJGmOEZHCzZs3KdUMAAK1atULnzp2Rl5eHX375pVznEGRmZuL7778X07lGRkYGH/vrr7+ioKAAALBgwQK1GwLBuHHjYG9vDwAICwvT2H/69GkAgL29vdaUc5MmTRAUFARAmQ6/fv26wfN7/hpGRkaYPHmyxv66devi3//+NwBlycBz586p7S8qKsKff/4JQPk7Vg0ACYSbQkCZsH6+7RgRERERERGVnRACohdL0zpNGQIiIiIiojLjep86rvdVTHFxMaZPnw6ZTKazbRsRUXkwBFQNgoODUVxcjNdeew0tWrTQ2B8eHi5u9+vXT+d5Bg4cCAB4+vSpeBNhCIVCgUuXLgEAHB0d4e/vr3PsgAEDAAAlJSUIDQ3V2C8kg7U9jrIQyuTt2LEDqamp5TrH1atX0aNHD4SEhEChUMDe3h7//e9/DTpWJpOJH/J+fn7o2LGj1nEmJiYYN24cBg8ejD59+mjcjD179gwA4OzsrPMvO5s2bSpul+exCtewt7eHlZVVma+RkZEh9hF1dXXVeZ2KzpOIiIiIiIj+plAoEJcRB3dbhoBeNE3rNEVqbiqKSgxvL0BERERExPU+TVzvK781a9YgKioKtra2mDhxYoXPR0QkYAjIAH/99RemTp2Kd955B15eXnjrrbfw7bffisnZ9u3bo1mzZli2bJnGsZmZmTh48CAAoH///lrPf/XqVQCAlZWVmP7V5o033hC3L168aPD8MzIykJubC0CZ/tWnXr16sLW1BQCNFGtKSgoyMjIAAC1btjT4+tq8/fbbqF27NoqKisTUtKo///wTzZo1Q7NmzTB8+HCt54iPj0dGRgYkEgkCAwNx8ODBUh+f4MaNG+Jj0VYZR9Xw4cMxZ84cfPHFFxppaKG0YXx8PBQKhdbjExISNMaXhXDMkydPkJOTo3VMYmKizmvUqVMHxsbKzn+xsbE6r1PReRIREREREdHfnuY9RU5RDtzs3Gp6KvScpnWaQgEFHmY/rOmpEBEREVE14nqfEtf7ama9T1VMTAxWrFgBAJg+fTrq1q1bofMREaliCKgUy5cvx6BBg7B//34kJiaisLAQKSkp2LFjBwYMGICIiAi9xx88eFAsQde1a1etY+7fvw9AmS7VV3LP2dlZ4xhDyGQycVtXJRlVJiYmAJQfdKqE0oAA0LhxY6xevRqDBg1C27Zt0bp1a7z77rtYsGCBQelXU1NTMY27a9cuQx6GBqlUiq5du2LHjh1YsGCBeDNjiLt374rbr7/+urhdUlKCR48eIS4uDnl5eaWep3v37gCUCeENGzZo7H/06BG2bt0KAGjYsCFat25t8Byfv4ZcLseSJUs09ufk5IhlFi0tLfHmm2+q7Tc2NkaXLl0AKEtRqibRBbdu3RKT4F5eXnBwcCjzPImIiIiIiOhvsenKP8JgO7AXj0cdZcsEtgQjIiIienVwve9vXO/TVB3rfapzmz59OoqKitC5c2cEBgaW+1xERNoY1/QEXmTr168X0752dnYYO3Ys2rZti6ysLOzduxeHDx/Gp59+isLCQp3nOH78OADAyckJTk5OGvtlMhnS0tIAAI0aNdI7H3Nzc9ja2iIjIwNPnjwx+HHY2tpCKpVCLpfj0aNHescWFBQgPT0dgLIMoSrVm4KJEydqVKW5f/8+7t+/j+3bt+Pnn39Gt27d9F6rU6dOCAsLw4MHD3Dnzh00b97c4McEAH379i33B6PqTZWjoyPS0tKwfPlyHDp0SEwMm5iYoGPHjpg0aZLOJPQnn3yCs2fPIi4uDvPnz0d0dDT8/f1hY2ODyMhIBAcHIzMzE2ZmZvjhhx9gampa5rkOGTIER48exdWrVxESEoLk5GQEBgaiXr16iImJwS+//ILk5GRIpVLMmjULderU0TjHV199hcjISKSmpuKLL77AsGHD4OfnB1NTU0RERGDNmjWQyWSwtbXFnDlzyjxHIiIiIiIiUscQ0IvLqbYTTKQmDAERERERvSK43sf1vhdhvU+wbt06/PXXX7C0tMTcuXPLfR4iIl0YAtIhNTUV//vf/wAA9vb22LZtGxo3bizu79q1K1q3bo0ff/xR5zlkMhmuXLkCQHdPzaysLLGsnCGpXUtLS2RkZCArK8vgx2JqaormzZvj1q1biIiIQHp6Ouzs7LSOPXPmDIqLiwFAIxmrelOQl5eHfv36oUePHrC3t8fjx49x6NAhhIaGIjc3F59++inWr1+P9u3b65yX6s/k4sWLajcFPj4+iI6O1vu49KWoSyPc+EgkEjx48ACjR48W+30KZDIZTp8+jQsXLmDevHla+7fWrVsXW7ZswYoVK7B9+3bs3r0bu3fvVhvj4+ODGTNmlPmmR2BhYYHffvsNq1evxoYNG/DHH3/gjz/+UBvTokULfPPNNzp/3m5ubti+fTuWLFmCAwcOYP369Vi/fr3amJ49e2Lq1Klab16JiIiIiIiobIQQkKuta81OhDQYSY3QyLoRkrMYAiIiIiJ62XG9j+t9L8p6HwDExcWJz8cpU6awMwcRVQm2A9Ph8OHDYl/NKVOmqN0QCEaOHInOnTvrPMe9e/fE1HDTpk21jikqKhK3zczMSp2XMEb1OEMIH2j5+fn4z3/+A7lcrjEmKysL//3vf8WvhZsDgXBTYGJigtWrV2PhwoXw9/dH69at0aNHDyxdulS8SZLJZJg+fbrGOVR5eHhAIpEAUPZhrU7CDY9UKsW4cePw7NkzBAUF4dChQ7h58yZOnDiBSZMmwcTEBDKZDDNmzBB7uT7v1q1biI6OVivDqCoyMhJHjhzRmyAvTUxMDO7cuSOWmnze/fv3cejQIWRmZuo8x7Vr1xATE6Ozl+mVK1dw9OhRrc8NIiIiIiIiKpu4jDg0rNUQliaWNT0V0sLR2hEp2Sk1PQ0iIiIiqmJc7+N634uy3ieXyzFjxgwUFhaiXbt2+PDDD8t1HiKi0jAEpMPJkycBKD8AAwICdI4LCgrSuU+1x6Zqf09VqulW4QNSHyHAUdZU7JAhQ+Dhoex5f+TIEYwaNQqXL19GQUEBcnJycOzYMXzwwQeIj49HgwYNAPzdK1SwY8cObN26FZs3b0aXLl20XmfAgAF47733AACJiYniz1EbKysr1KtXD4BmP9Kqlp+fD0DZd/Px48eYMWMGZs+eDQ8PD5iamsLBwQH//ve/sWzZMkgkEhQXF2tNgW/duhVjxozB5cuX4eHhgRUrVuDKlSu4ceMGduzYgR49eiA3NxfBwcEYP358uW4Mjh8/jmHDhuHEiRNo0KABFixYgAsXLuDmzZvYt28fPvjgAxQVFWHLli0YMWKEmHpW9fPPP2Py5Mm4desW2rZti3Xr1uHatWu4du0a1q9fjw4dOuDZs2dYuHAhZs6cySAQERERERFRBcWmx7IV2AvM0doRmYWZyCnKKX0wEREREf1jcb2P630vynrfxo0bcfXqVZiZmeH777836HlCRFQeDAHpkJCQAEDZRsnc3FznOG9vb537UlNTxe3atWtrHaNaEtCQDwwhEVzWXpPm5uZYtWqVeHNy4cIFDBs2DK1bt0a7du0wYcIExMfHY8KECfDz8wOgbEOlql69evD29kbr1q31Xmvw4MHi9vnz5/WOFX4uZel5WhlUf6etWrXCiBEjtI5766230L17dwDK9HJcXJy479atW5gzZw7kcjlatGiBHTt2wN/fH9bW1jA3N0fr1q2xbNkyjB49GgBw9uxZseesoR4/fowpU6agsLAQDRs2xI4dOxAYGIg6deqIZR/nzp2LWbNmAVCmt+fMmaN2juPHj+OXX34BAHTp0gUhISHo1KkTLC0tYWlpiY4dO2L9+vXo3bs3AGD37t3Yvn17meZJRERERERE6hgCerE5WCvL7rMlGBEREdHLjet9XO8Dan69LzExEUuWLAEAfPrpp3B35/8rElHVYQhIh6dPnwKAzl6agjp16mgkaAWqPTZr1aqldYylpaWY9BTSqvoI57SxsSl17POcnZ2xa9cujBo1CnXq1BG/L5FI4Ovri3Xr1uGzzz4TW0oJqd2yUu2FmZKiv7S2tbU1AM1+pFVN9WbM399f79i33npL3L5x44a4vW3bNrFizrfffquzx+uXX34JJycnAMD27dv1lkx83t69e8WfzeTJk1G/fn2t44YOHYo33ngDABAWFiY+fwFgy5YtAJRp8jlz5mh9vhoZGWH27Nni83Tz5s0Gz5GIiIiIiIjUyUpkSMpKgrst/2H3ReVY2xEAkJzNEBARERHRy4zrfVzvE9TUep9CocDMmTORn5+Pli1bYtSoUQYdR0RUXsY1PYEXVVnK7xkbG2vtD6laxk3X+aRSKRo2bIiHDx/i4cOHeq9TUFCAjIwMANAZBilN7dq18dVXX2Hq1Kl49OgRCgoK0KhRI7UUcGxsLABo7YtqCNXUra6+mQLhZ1TWcocVZW9vL24L5RB1adSokbgt/PwB4ObNmwCUN2jt2rXTebyxsTHeeustbNy4EVlZWYiLi9PZM/Z5wjUA9ZsTbfz9/XH58mWUlJQgMjIS3bp1UztHs2bN4ODgoPP42rVrw8fHB8ePH8e9e/eQm5ur80aHiIiIiIiIdEvJToFcIYebnVtNT4V0sDGzgZWJFVKy9S9mEBEREdE/G9f7uN4nqKn1vm3btuHSpUsAgOHDh+PevXsaY5KT//7jhJSUFNy+fRuAMvDFtToiKiuGgHSws7NDfn4+nj17pndcUVGRzkSv6ptyQUGBznN4eHjg4cOHePDgARQKhc4ekImJieJ2kyZN9M6rNFKpVGsgJCMjQyyNqJrwffLkCaKiopCWloY2bdrovX5aWpq4XbduXb3zEH52lpaWZZp/RXl6eorbWVlZescKJRkB9TKPQppZV+pblerPITs72+B5CteQSqWlfsjruoZwDiGFbeg5cnJyeGNBRERERERUDomZyv9/ZzuwF5dEIoGjtSMrARERERG95Ljex/U+QU2t96lWHZo+fXqp45ctWya2G9u4cSN8fHwMug4RkYDtwHRo1aoVACAuLg45OTk6x925c0fnPtX0rmq/0Oe1adMGgPIDOSYmRue4y5cvi9vt27fXOU6bsLAwLFiwAHPmzNE77vjx42LJO6FXKKD8gPr3v/+NGTNmYPfu3XrPERERIW6/9tprescKZRhLS+dWNuFnDgDXr1/XO1b1d+Lo6ChuC6Ujnzx5ovemDwAeP34sbpd2o6RKuIZcLldLAZflGsI5Hjx4UOr1hHNIpdJSS2MSERERERGRdolZDAH9EzhYOyAlOwUKhaKmp0JEREREVYTrfVzvE9Tkeh8RUXViCEgHoZVSSUmJ3g/BvXv36tzn6uoqbusLcAQEBIjb+q4l7KtTp47ecnTaXL9+HWvXrsXmzZvF8n/PKy4uxrp16wAoP/xUr+Ht7Q1jY2XhqMOHD6ulZVXJ5XJs3LgRgLIsXs+ePXXOqaCgQExeu7lVb4n0Jk2aoFmzZgCAkydP6uxlKpfLceDAAQDKmwBvb29xn3BjJpPJcOTIEZ3XKiwsxLFjxwAoyxI6OzsbPE/Vm799+/bpHKdQKHD48GEAgImJCby8vDTOkZKSIpYb1CY1NRV//vknAMDLywumpqYGz5OIiIiIiIj+lpiZCFMjUzhY627JTDXPsbYjCooL8Cxf/1+FExEREdE/F9f7uN4H1Ox63/z58xEdHa33v6VLl4rjf/zxR/H7rAL0f+zdeVyU5f7/8fcAArIoIouIWy6NC7iWWmqdyjQzLc3SctdO2VHLUtPTZtli7qmZ1q80zd0sNfUcl+xr5ZJmpoI4LrkiwoCowKCsvz+QOYzDKuiAvp6PR4+5Z+7ruu7PPUz33HJ9+FwAbgRJQHno0qWLNbN3xowZOnTokF2b7du3a9myZXmOUadOHWvZu+y1G3NTt25dtWzZUpK0aNEi/fHHH3Zt/t//+38KCwuTJPXu3VvlypUr/MlINl/OU6dOtdufkZGhDz74wLoO5b/+9S85Oztb91euXFkdOnSQlJVMMm3atFyPM2XKFO3bt0+S1KNHj3wzfg8fPmz9a7smTZoU6XxKwj//+U9JWTcnb7zxRq4Z4J9++qmOHDkiSXrmmWds3veePXtan0+cOFHHjx+365+Wlqa33npLMTExkqQ+ffrkWf4xN0888YR8fHwkSV988UWunw1JmjZtmsLDwyVJ3bp1sylZ2Lt3b+v2O++8Y5OlnC05OVmjRo2yZjj36dOn0DECAAAAAGydvXxWtXxqycnAr11Ks2DvrL/+PZeQ+0QBAAAAyj7m+5jvkxw/3wcAt5KLowMordzc3DRp0iQNHjxYiYmJ6t27t/r376+2bdsqIyNDW7du1aJFi5Senp7nGC4uLrrnnnv0yy+/2Kz3mJt3331X3bt3V0pKigYNGqTBgwerTZs2unLlilavXm3NTq1du7YGDRqU6xjZma6SZDKZbPY1bdpUDz30kH7++Wdt2bJFAwcOVK9evRQYGKjTp09ryZIl1i/zRx55RE8//bTd+G+88YZ2796t2NhYzZ8/X8eOHVPPnj0VGBios2fPatmyZdZKMnfffbdGjx6d7znnfE9at25ts+/3339Xv379JEktW7bUt99+m+9YN6JLly7avHmzNm7cqD179qhbt24aMGCAGjRooEuXLmnlypX66aefJGW970OHDrXpX716db3++uuaOHGi4uPj1aNHD/Xq1Utt2rRRhQoVdOzYMS1evNh6M9e0adNcf3Zjx47VDz/8ICkru7d79+7Wfd7e3nr//fc1YsQIpaSkaMCAAerevbsefvhh+fr66uzZs1qxYoV27twpSapRo4Zef/11m/Hvuece9enTR4sWLdLJkyf15JNPqk+fPmrRooXc3d0VERGhBQsW6OTJk5KkRx99VE888UTJvMkAAAAAcAc6fek0S4GVAdmVmiITItU4sHEBrQEAAFAWMd/HfF9pmO8DgFuJJKB83HfffZo5c6ZGjx4ti8WiOXPmaM6cOdb9rq6uGjJkiObOnZvnGB06dNAvv/wis9msI0eO6O677861Xb169fTZZ59pxIgRslgs+vzzz/X555/btKlZs6a+/PJLa7ZxUU2aNEn//Oc/9ddff2nHjh3asWOHXZvOnTtrwoQJuWavBgUFad68eRo2bJhOnz6tX3/9Vb/++qtdu2bNmumzzz6zqUaTm+3bt0vKOvc6derc0DkV19SpU+Xp6anvv/9ep0+fznUN1UaNGunzzz+Xu7u73b5BgwYpMzNT06ZNk8Vi0bx58zRv3jy7dm3atNG0adNuaImtxx57TJMnT9Y777yj5ORkLV++XMuXL881zlmzZlnXLs3pzTffVLly5TR//nzFx8dr1qxZuR6ra9eu+uCDD8heBgAAAIBiOH3ptNrVaOfoMFCA8uXKy7e8ryIv572kAwAAAMo+5vtsMd/nmPk+ALhVSAIqQPv27fXf//5XX331lbZt26aoqChVqFBBrVu31ssvv6zk5OR8bwo6duyojz76SMnJydqyZUueNwWS9OCDD2rDhg2aN2+efvnlF50/f14Gg0F33XWXOnbsqH79+t3wDYEkVahQQYsWLdLKlSv1448/6siRI7py5Yp8fX3VrFkz9ezZU23atMl3DKPRqLVr12rlypXatGmTjh49qqSkJPn4+Khhw4bq0qWLnnjiiQKTSBITE61ZxE899dQNn1NxlStXThMmTFC3bt20YsUK7d27V7GxsapQoYJq166tp556Sl26dMn3y3zw4MFq3769Fi1apF27duns2bNKTU1V5cqV1aRJEz35wjHG+QAAIABJREFU5JN65JFHihVnly5d1KpVKy1evFi//vqrTp8+rStXrsjHx0eNGjVSp06d1KVLF5uSjjk5Oztr7Nix6tq1q5YuXardu3crOjpaGRkZ8vPzU4sWLfTss8/q3nvvLVacAAAAAHCns6RadOnqJSoBlRHB3sGKTCAJCAAA4HbHfJ8t5vvs3Yr5PgC4FQzZazSWdvv27cts1qzZDfU1GAy6Wed58OBB9ejRQ5I0bNgwDR8+3K7Nxx9/rAULFqhOnTrasGHDTYmjrPnhhx80duxYVahQQVu3bpW3t7ejQ8JtLL9rQEREhBo0aHCLIwJwu+PaAuBm4NoCO9f/MraM/Pu+LDt18ZQ2Ht+Yb5vTl07ro18/0qpnV6l7g7zLvxdmLElqHdxauyJ3FbtNXu2ioqIUFBRUImNdr2OdjqrpUzPfNo5+H36I+EGb/t6kWZ1mycXpf38rV5jYAeSN+xYANwPXFjDfV/ow3wfgdlac7529e/fubdGixT0lHFKhODnioHeaF154QW5ubjp+/Lj27Nnj6HBKhaVLl0qS+vbtyw0BAAAAAOC2EWuJlSQqAUlKS0/TqYun8v0vOS3ZoTEGVwhWRmaGohOjHRoHAAAASj/m++wx3wcApQ/Lgd0CAQEB6tGjhxYvXqxvvvnmjl9yaf/+/dq/f788PT3Vr18/R4cDAAAAAECJMVvMkqS7fO5ycCSOl5SapF0nC67e40hVvatKkiITIhVcIdihsQAAAKB0Y77PFvN9AFA6UQnoFhk2bJh8fX31008/6fDhw44Ox6FmzpwpSRo+fLh8fHwcHA0AAAAAACUn1hKrSu6VVNG9oqNDQSFU8aoiJ4OTziWcc3QoAAAAKAOY7/sf5vsAoHQiCegW8fX11fjx45WZmampU6c6OhyH2b17t3777Tc1b95c/fv3d3Q4AAAAAACUqFhLrKpXqO7oMFBILk4uquJVRZEJkY4OBQAAAGUA831ZmO8DgNKLJKBb6NFHH1XXrl31yy+/6Oeff3Z0OLdcenq6PvzwQ5UvX16ffPKJnJz4+AEAAAAAbi+xllhVr0gSUFkS7B2syMskAQEAAKBwmO9jvg8ASjMXRwdQ1oWGhspkMhW6/eTJkzV58uSbGFHp5ezsrLVr1zo6DAAAAAAAboqMzAzFWeKoBFTGVPWuqj3n9uhK2hW5u7g7OhwAAAA4APN9hcd8HwCUbqRmAgAAAAAAlID45HilZ6arpk9NR4eCIgj2DpYknUs45+BIAAAAAAAAiockIAAAAAAAgBJgtpglSTUrkgRUlgRXyEoCYkkwAAAAAABQ1pEEBAAAAAAAUALMSVlJQDUq1nBwJCgK3/K+cnN2U2QCSUAAAAAAAKBsIwkIAAAAAACgBJgtZjkbnBXkFeToUFAETgYnBXkHsRwYAAAAAAAo80gCAgAAAAAAKAGxllj5efjJ2cnZ0aGgiKp6V1VUYpSjwwAAAAAAACgWkoAAAAAAAABKgNlilp+Hn6PDwA0I8grS5auXlZSS5OhQAAAAAAAAbhhJQAAAAAAAAMWUmZkpc5JZ/h7+jg4FN6Cqd1VJYkkwAAAAAABQppEEBAAAAAAAUExJqUlKTkuWvydJQGVRdhIQS4IBAAAAAICyjCQgAAAAAACAYjInmSWJSkBlVCX3SnJzdqMSEAAAAAAAKNNcitLYaDRWkzRS0mOSal57+YSkdZKmmkymmFz6eEh6Q1IvSXdJSpC0V9KnJpPpPzceOgAAAAAAQOlgtlxLAqISUJlkMBgU5B1EJSAAAAAAAFCmFboSkNFobCfpoKQRkupJOi0pUpJRWUk++41GY+Pr+nhK2ippnKTaksIlJUnqIGmD0WgcVwLnAAAAAAAA4FDZSUB+Hn4OjgQ3qqp3VSoBAQAAAACAMq1QSUBGo9FH0ipJPpL+K6m6yWSqbzKZ6km6W9J2SVUkrTYaje45us6W1ErSX5LqmEym5iaTqaakfpLSJL1nNBrbl9jZAAAAAAAAOECsJVY+bj5ydXZ1dCi4QUFeQbp89bKSUpIcHQoAAAAAAMANKWwloAGS/CWdk/SsyWSy1kY2mUx/S+omKV5Zy331kCSj0VhHUh9JGZJ6m0ymMzn6fCtp4rWn7xXrDAAAAAAAABzMnGSWnydVgMqyqt5VJYklwQAAAAAAQJlV2CSgh649rjOZTAnX7zSZTGZJO649vffaY19JzpJ2mkymQ7mMOefaYxuj0VijkHEAAAAAAACUOmaLWf4e/o4OA8UQ5BUkSSwJBgAAAAAAyqzCJgF9qKwlvObl08Zw7dH52uN91x5/y62xyWSKlHTq2tMHCxkHAAAAAABAqZKSnqKLVy6SBFTG+Zb3lZuzG0lAAAAAAACgzHIpTCOTybRH0p689huNRj9J/7j2NPzaY91rj8fzGfqkpJqS7i5MHAAAAAAAAKVNrCVWkuTvSRJQWWYwGBTkHcRyYAAAAAAAoMwqbCWggsyQ5CHJImnVtdcCrj2a8+kXd+3Rr4TiAAAAAAAAuKXMlqxffVAJqOwL8gqiEhAAAAAAACizClUJKD9Go/FtSc9fezreZDLFXNv2uPZ4JZ/uyde1zVNGRoYiIiJuLEgAd7y8rh9Xrlzh2gKgxHFtAXAzcG3B9Rpc95zPx81nKWdRVJR9lZjj0VlFkNMT0xV1JUqxFWNlibLc0Fh27SoV3K4wbfJql5qaavNacca6WW1u5VhemV66fPWyjkceL/BnCCBv3LcAuBm4tgAAgFutLN57FCsJyGg0jpP03rWnayVNyrE7XVmVhjLzGcJw7TGjoGM5OTmpQYPrf8UJAIWT1/UjIiKCawuAEse1BcDNwLUFBeHzcfOdunhKQUFBdq+nxKXI3cVddarVkcFgkJ+fn2r61Lyhsa7n4eFRYLvCtMmrXVRUlM1rxRnrZrW5lWPVd66vzZGbdUEX9HCDhwscC0DuuG8BcDNwbQEAALfajd577N27t4QjKbwbSgIyGo0ukj6T9NK1lzZK6mkymXIm/CRKqiTJPZ+hsvcl59MGAAAAAACg1DJbzPL38JfBYCi4MUq1IK+s5KAjF444OBIAAAAAAICicypqB6PRWEHSBv0vAWi5pK4mk+n6Zb9irz1Wzmc4v2uPMfm0AQAAAAAAKLXMSVlJQCj7fMv7ys3ZTUcvHHV0KAAAAAAAAEVWpCQgo9FYTdJ2SY9ee2mypOdMJlNKLs2zF0e7K58ha1175M+rAAAAAABAmZORmaG45Dj5efoV3BilnsFgUJB3kI7GkQQEAAAAAADKnkIvB2Y0GoMk/Z+kOpLSJQ0zmUxz8+nyu6Suku7LY7xgSTWuPd1R2DgAAAAAAABKi4tXLiotI41KQLeRIK8gHYnj79UAAAAAAEDZU6hKQEaj0VXSj8pKAEqR9EwBCUCStPLa4z+MRqMxl/0vX3vcZjKZThYmDgAAAAAAgNLEnGSWJPl7kgR0u6jqXVVmi1kXki84OhQAAAAAAIAiKexyYGMktbi2PdRkMv1QUAeTyXRU0hJJzpK+NxqNdbP3GY3GPtfGlKQPCx8uAAAAAABA6WG2XEsCohLQbSPIK0iSdMh8yMGRAAAAAAAAFE2By4FdqwL02rWnaZIGGI3GAfl02WAymT6+tv2KpMaSQiQdNhqNByVVklTz2v63TCbTlhsJHAAAAAAAwNHMFrOcDE6q5F7J0aGghFT1ripJCo8JV9sabR0cDQAAAAAAQOEVmAQkKVRZiTvZ7dsU0P5Y9obJZIozGo2tJY2W9KykBpJSJW2TNMtkMq0qcsQAAAAAAAClhDnJLL/yfnJ2cnZ0KCghvuV95VnOk0pAAAAAAACgzCkwCchkMu2VZLjRA5hMpiRJ7137DwAAAAAA4LZhtpjl5+nn6DBQggwGg+r61lW4OdzRoQAAAAAAABSJk6MDAAAAAAAAKKtiLbHy9/B3dBgoYfV861EJCAAAAAAAlDkkAQEAAAAAANyApJQkWVIt8vckCeh2c3fluxWVGKX45HhHhwIAAAAAAFBoJAEBAAAAAADcALPFLElUAroN1fOtJ0ksCQYAAAAAAMoUkoAAAAAAAABugDmJJKDbVb3KWUlALAkGAAAAAADKEpKAAAAAAAAAbkB2JSA/Dz8HR4KSFuwdLC9XL4XHUAkIAAAAAACUHSQBAQAAAAAA3IBYS6wquFWQm4ubo0NBCTMYDGrg14DlwAAAAAAAQJlCEhAAAAAAAMANMCeZWQrsNtYooBHLgQEAAAAAgDKFJCAAAAAAAIAbYLaY5e9JEtDtqqFfQ0UlRik+Od7RoQAAAAAAABSKi6MDQOlmNBolSW3bttXXX3/t4GhKn9TUVK1fv14bNmzQoUOHdPHiRbm5ual69epq166d+vbtq4CAgGIdo3379jpz5kyB7YKDg7V169Zc9yUmJurbb7/V5s2bderUKaWkpKhq1apq166d+vfvr+rVq+c7dkREhKZPn64///xTqampql+/vgYNGqSOHTvm22/16tUaM2aMQkJCtGrVqgLPAQAAAADKitT0VF28cpFKQLexRgGNJEnh5nC1rdHWwdEAAAAAN475vvzdivk+Sfrjjz+0ZMkS/fnnn4qNjZWbm5tq1aqlRx55RL1791bFihULHCM6OlqLFi3Stm3bdO7cOaWkpCgoKEjt2rXTwIEDFRwcnGffM2fOaNq0adqxY4eSk5N111136bnnnlOvXr0KjLt3796qUqWKNm3aJDc3lsQGSjOSgIAbFBUVpaFDhyo8PNzm9dTUVEVERCgiIkKLFi3SxIkT1aFDhxs6RmJios6ePVusOPfv36+hQ4fKbDbbvH7y5EmdPHlSy5Yt0wcffKBu3brl2j8iIkLPP/+8LBaL9bW//vpLr7zyikaOHKkXX3wx134pKSmaNWuWJGnkyJHFOgcAAAAAKG1iLbHKVCZJQLexRv5ZSUCHzIdIAgIAAABuU7divk+SJk6cqHnz5tkdIywsTGFhYVq2bJnmzJmjRo0a5TnGunXr9M4779jM2Un/m/P7/vvvNW3aNP3jH/+w63v+/Hn16tVLsbGx1tcOHz6scePG6dChQxo/fnyex506daokadiwYSQAAWUASUDADbhy5YpeeOEFHTt2TJJ0//33q0ePHqpevboSEhL0f//3f1q6dKksFotee+01zZs3T61atSrycQ4fPqzMzExJ0vvvv68mTZrk2bZcuXJ2rx0/flwDBw5UUlKSJOnee+/V888/r+DgYJ05c0bffvut/vrrL40dO1YWi0W9e/e2G2P8+PGyWCyqWrWqRo0aJV9fXy1dulQbN27U9OnT1b59e9WuXduu3/Lly3X27Fndd999uv/++4t87gAAAABQmpktWX9o4efp5+BIcLNUr1hdnuU8FR4TXnBjAAAAAGXOrZrv++abb6wJQBUqVNCLL76oJk2a6PLly9qwYYPWr1+v6Oho/fOf/9SaNWvk72//xyZbtmzR6NGjlZGRIQ8PD/Xr10+tW7eWk5OTtmzZosWLFyspKUmvvPKKVq9ebTd3N2XKFMXGxsrHx0cjR45UrVq1tGHDBi1dulTLly/XY489lut83tatW/Xnn3/qrrvuUvfu3Yt87gBuPZKAgBuwcOFC6w3BgAED9O9//9tmf5s2bdS+fXsNHjxYqampeu+997R+/Xo5OTkV6TgRERHW7fbt28vPr2i/XH7nnXesCUB9+vTR22+/LYPBIElq0qSJOnXqpNGjR2v9+vWaPHmyHnroIVWtWtXa/8yZM/rzzz8lSTNmzFDjxo0lSa1atdKTTz6pI0eOaP369Ro+fLjNcS0Wi+bOnStJev3114sUMwAAAACUBbGWrL+epBLQ7cvJ4KSG/g11KPaQo0MBAAAAcBPcivm+K1eu6LPPPpMkeXl5adWqVapRo4Z1f/v27VWnTh3NnDlTcXFx+uKLL/T222/bjJGQkKD33ntPGRkZ8vLy0tdff62mTZta97dq1UqNGjXSmDFjdPXqVc2cOVOffvqpdf/Vq1e1ceNGSdK4ceP0+OOPS5Jatmypc+fOadu2bVq7dq1dElBGRoamT58uSRoxYoScnZ0Lfd4AHKdoGQkAJEmrVq2SJAUGBmrUqFG5tmnVqpV1Dc2///5bBw4cKPJxspOA/P39i5wAFB4err1790qSGjVqpDfffNOaAJTN2dlZH374oSpVqqTk5GTr8l3ZTCaTJMnDw8OaACRJTk5O1kzn7DY5zZ8/X7GxserYsaNNPwAAAAC4XZiTzHJzdpO3q7ejQ8FN1CigEZWAAAAAgNvUrZjv27dvnxISEiRJvXr1skkAyjZkyBBVrlxZUlblnestWbJEZnNWNdo333zTJgEo21NPPWVdSmzr1q1KTU217vv777+VkpIiSbrvvvts+mUn/uQ237d27VodOXJEISEh6tixY8EnC6BUIAkIKKLY2FidPHlSkvTAAw/kugxXtpwZs4cPHy7ysbKTgBo0aFDkvrt27bJu9+nTJ8/sXA8PDz322GOSpI0bNyotLc26L7uKUMWKFe36eXl52bTJFh8fr3nz5snZ2VmvvvpqkeMGAAAAgLLAbDHL39Pf7o8tcHtp6NdQUYlRik+Od3QoAAAAAErQrZrvi4uLs27XqlUr1zbOzs6qU6eOJFmTfXJat26dJKl27drq1q1bnscaNGiQnn32WQ0YMEAWi8X6es65vOvn/Dw9Pe3aSFJKSoq1eMDIkSP5ty9QhrAcWD6MRqOkrCWV+vTpozVr1mjlypU6cuSIUlNTVa1aNXXt2lX9+/eXq6urJGn37t1asGCB9u/fr4sXLyogIEAPPPCA/vWvfykgICDPYx0+fFjff/+9/vjjD507d06JiYlyd3eXn5+fWrRooZ49e9pVVNm+fbsGDx6szMxM+fj46D//+Y98fX3txv7uu+/01ltvSZLuvfdeLVy4sMjLUuXn7NmzWrx4sXbs2KEzZ84oLS1Nfn5+atasmXr06GGXUXq9TZs2ae3atTpw4IAuXLggd3d3BQQEqGXLlnr22WfVsGHDEu87duxY/fDDD5KkCRMmFGkNSycnJ7366quKiYlRy5Yt822bmZlp3b569WqhjyFJaWlp1hKE+b0HeTl37px1u0mTJvm2rVu3rqSsL/hjx46pfv36krLWJZWkxMREuz6XLl2SJHl72/7V69y5c5WYmKinn37aesMCAAAAALcbs8WsIK8gR4eBm6xRQNZf0h4yH1KbGm0cHA0AAABuBPN9hcN8X96KM9+X8/Py999/59nu9OnTdu0l6fz58zpy5IgkqWPHjvn+zJ944gk98cQTdq9nz/dJWXN+OZ9nz/dl//F/tmXLluns2bNq3bq13TJhAEo3koAKITU1VUOGDNHPP/9s8/qRI0c0ZcoU7dixQ19//bVmz56t2bNn23wRREZGaunSpfrpp5/03XffKTAw0GaM9PR0ffzxx1q8eLFNv+zjJiQk6MSJE/ruu+80cuRIvfjii9b9bdq00XPPPaclS5bo4sWL+uijjzR16lSbMc6cOaOPP/5YUtYFftKkSSV6Q7BgwQJNmTLFWkIu53lHRkZq3bp16tixoz755BN5eHjYnd+IESO0ZcuWXM/7+PHjWrp0qV588UWNHDmyxPoWl6+vr/71r38Vqu3u3but28HBwUU6zrFjx6zva+3atbV48WJt2LBBJpNJV69eVZUqVXT//fdr8ODBuZYOzFnmLzuLNy8uLv+7FJw4ccKaBHT33XdLylprNCwsTCEhIZKy1gDNPrfsm2dJioqK0pIlS+Tq6qrhw4cX6XwBAAAAoKzIyMxQrCVWjQNY/vh218g/Kwko3BxOEhAAAEAZx3xf3pjvy19x5vuaNGkiPz8/xcbGasWKFerTp4/dGIsXL9b58+clybp6R7acy3SFhoZatzMzMxUbG6vLly8rMDDQLoknp1q1asnV1VUpKSnauXOnzdJeO3fulCTr3KCUVTRg7ty5klTi7zuAm48koEL44osvFB8fr9DQUPXr10/VqlXT0aNHNW3aNF28eFE7duzQkCFDtG3bNtWuXVuDBw9WvXr1FBMToy+//FIHDhxQTEyMpk+frk8++cRm7NmzZ2vRokWSpLvuukt9+/ZV7dq15ebmpsjISP3444/atm2bJGn69Ol6+OGHrVVbJOmNN97Q9u3bderUKa1bt05du3bVgw8+KCkrUWPMmDHW8m3vv/++qlatWmLvy4IFC6w3HB4eHurTp4/uv/9+ubu76/Dhw1qwYIFOnDihjRs36tKlS9YlorJ9+eWX1i/19u3b66mnnlKVKlWUmJioAwcOaN68ebp48aK+/PJLNWvWTA8//HCJ9L1V4uLirGuJlitXTq1atSpS/5zlBMePH29Xjef06dM6ffq0Vq1apXHjxumZZ56x2V+pUiXr9vnz51WlSpU8jxUVFWXdjo2NtW4HBwerWbNm2rdvn1555RWNGjVKvr6+WrJkiY4dOyYXFxd17drV2n7mzJlKSUnRwIEDFRTEX8QCAAAAuD1dvHJRaRlp8vf0d3QouMmqV6wuz3KeCo8Jd3QoAAAAKCbm+3LHfF/+ijvf5+bmpnHjxum1115TYmKiunfvrpdeekkhISFKSkqyJpZJUqNGjfTSSy/Z9D9+/Lh1Ozg4WBaLRV988YW+//57xcTESMqqatS8eXMNGzYs14pNrq6u6tChg9atW6dx48bp8uXLqlWrltavX6/ffvtNkmyWGZs/f77i4uLUoUMHu8pVAEo/koAKIT4+Xm3atNHcuXOtZQCbN2+uKlWqWDN1t23bptDQUC1cuNAmA7Zdu3bq2LGjzp8/r61btyozM9O6ZmJiYqK++uorSVK1atW0bNky+fj4WPs2b95cXbp00cSJEzVv3jxlZGRo06ZNNjcF5cuX18SJE9W7d2+lp6frvffe0/r16+Xh4aGvvvpKe/fulZR14X788cdL7D05e/asJk+eLEny8/PTwoULbZZ+atasmbp3767hw4dr27Zt2rVrlxYuXKiBAwda22R/Yd5///2aPXu2zfj33XefHnzwQT399NNKS0vTihUrbL7Yi9NXkj755BO7G7SSlJmZqbfeeksJCQmSpB49etgtm1WQQ4cOWbcTExP10EMP6cknn1TVqlV14cIFbdmyRatXr1ZqaqrefvtteXh4qHPnztY+Ob+UN2/erKZNm+Z5rJxZ78nJyTb73nvvPfXu3VuRkZF67bXXbPaNHj1a1atXl5R1E7JmzRp5eXnZ3aAAAAAAwO3EnGSWJPl5+Dk4EtxsTgYnNfRvqEOxhwpuDAAAgFKN+T57zPflryTm+ySpQ4cO1mpL+/bt08SJE232Ozs768UXX9QLL7xgV9EnPj7eup2UlKQnn3zSunRYtoyMDP3xxx8aOHCgXn/9dZtKU9neeOMN7d69WzExMXr77bdt9vXt21f33nuv9Xjz58+Xs7OzRowYUeRzBeB4JVcn7jY3ZswY6w1BtgceeEDly5e3Ph89erRdCTx3d3e1aZNVLvrSpUu6ePGidd/Ro0dVrVo1lS9fXv3797e5IcgpZ6WV6Ohou/3NmjXT4MGDJUnnzp3TrFmzdPToUc2cOVOSVKNGDbuLeXEtWLDAutzUO++8Y3NDkM3NzU2TJ09WxYoVJUlff/21MjIyrPuzK87UrFkz12PUr19fL7/8soYMGaIuXbrY7CtO31thwoQJ1sSagIAAvfLKK0UeIyIiQpJkMBj08ccfa+7cuerUqZOaNGmihx56SB999JG+/PJLlStXTpKsmbvZ2rZtKz+/rF9If/vttzp48GCux1m8eLFNKcGcy4hJWe/lihUr1KFDB1WoUEFubm5q2rSpZs+erQEDBljbTZ8+Xenp6Ro0aJC1ClF0dLQ++ugj9ezZU7169dLEiRNlNpuL/F4AAAAAQGkSa8n6N6m/B5WA7gQN/RtSCQgAAOA2wXyfLeb78lcS832SlJKSoj179igyMjLX/enp6frpp5+0Z88eu30Wi8W6PWrUKJ0+fVodO3bU999/r4MHD2r79u1699135e3trczMTE2dOlUbNmywGycwMFDfffedunfvLl9fX7m6uspoNOrDDz+0+VzNnTtXiYmJeuqpp6yfh4SEBE2fPl3PP/+8nnnmGY0bN06nTp26ofcCwM1HJaBCqFy5soxGo93rBoNBAQEBOnXqlFxdXdWiRYs8+2ezWCzWBIlmzZpZL8I5vyyvl53IIcluLc5s2Rm4JpNJ3377rbZt26bU1FS5uLhoypQp+a4DeSOyS8P5+vrq0UcfzbNdxYoV1blzZy1ZskRms1kRERFq1KiRJKl27dqKiIjQd999p1q1aunpp5+2y54dNmxYruMWp+/NNnHiRC1YsEBSVlnA6dOny9fXt8jjzJo1S6dPn1ZycnKepQXbtGmjwYMHa+7cuUpISND3339vTcxxc3PTqFGjNHbsWF29elX9+vXT8OHD1blzZ/n6+urs2bNatmyZFixYoMDAQOsNZ3ZSUU516tTRrFmz8ox1//792rx5sypXrmw9/pkzZ9SzZ0/FxcVZ2+3bt0+rV6/WN998k+v/UwAAAABQFpgtZjkZnORbvuj/1kPZ08i/kRbsX6D45HhVKl+p4A4AAAAolZjvs8d8X95Kar7PYrFo6NCh2rFjhySpe/fu6t+/v2rXrq3ExERt375dn376qY4cOaKXX35ZH3zwgZ555hlr/5wreJw7d079+/fXm2++aX3Nz89PvXv3VtOmTfXcc8/p6tWrmjhxotq3b2+X8BYYGKgJEybkGeu5c+e0ZMkSubq6avjw4ZKyKgP16tVLJ0+etLY7cOCA1qxZozlz5uS6/BgAx6ISUCEEBwfnuS/74lmpUiW5uOSeU5XzApuZmZlrGyenrB9FfHy8Dhw4oPXr12vGjBl66aWX1KlTpwL7u7q6atKkSSpXrpxSU1Ot60MOHTpUTZo0yefsii4tLU0nTpyQJIWGhtqs+5mbnMc/evS8xjV3AAAgAElEQVSodTu7FF1qaqomTJig1q1bq3fv3vrss8+0b98+paen5zlmcfreLGlpaXr77bc1b948SbLekN1zzz03NJ6Pj48aN25c4NqiPXv2tG7v3LnTZl+3bt2sX9IWi0UTJ07UAw88oJCQED322GP65ptvFBwcrEmTJln7XJ/dXhhTp06VJA0ZMkSenp6SspYRi4uL0z333KPNmzfrl19+0aOPPqoLFy5o5MiReX6WAQAAAKC0M1vMqly+spyd8v/3MG4PjQKyJjcOmVkSDAAAoCxjvs8W8325K+n5vhkzZlgTgF599VVNmDBB9evXl6urq3x9fdWlSxetWrVKtWvXVmZmpsaNG2fz/rq7u1u3/f39NWrUqFyP06hRI+uc4fnz57V79+4ixzpr1iylpKTo+eefV1BQkKSslUBOnjypunXras2aNdq5c6d69+6t5ORkjRo1SomJiUU+DoCbi0pAhZCd1JCfvG4ICmP//v1auHChduzYoQsXLtjtz75hKEj9+vXVr18/ff3115KyMpJfeumlG44rL5cuXbLenOTMes5LzszmnOURH3/8cVksFk2aNEmXLl1SWlqa/vjjD/3xxx+aNWuWfHx89Mgjj6h///52mdnF6XszJCYmasSIEfr1118lZWUET5kyRY899thNP3bVqlVVoUIFXb58WefOnbPbP2zYMDVr1kyzZ8/Wvn37rFnofn5+6tatm4YMGaIzZ85Y2xfmZ5rTr7/+qt9//13BwcHq1auXpKwqQL/99psMBoOmTZumwMBASdLkyZPVrl07HT16VLt27SI7GAAAAECZZE4yy9+TpcDuFA39G0qSws3halOjjYOjAQAAwI1ivs8W8332Snq+LzU1VStWrJAk1apVS0OGDMm1nY+Pj8aNG6f+/fsrPT1dS5cu1bvvvivJ9nP74IMP2lX3yenhhx/WwoULJWV9Htu2bVvoWI8fP641a9bI09PT+nlLSkrSmjVrJEkffPCB6tevLylr6bgdO3boxIkT+u9//6sePXoU+jgAbj4qARVCQZmvxTF79mw9++yzWrdunfWGwM/PTy1btlTfvn01ZcoUrVu3rlBjJScna8uWLdbncXFx1i+WkpRfKcPc5MzSNRgMNvt69Oihbdu2adq0aercubPNOqkXL17UqlWr1K1bNy1ZssRu3OL0LUnR0dHq3bu39YbAw8NDc+bMuSUJQNmys4Cz1229Xps2bbRkyRLt2bNHGzZs0C+//KLffvtNo0aNkpeXl/7++29r22rVqhX6uJmZmZo+fbok6ZVXXrHeePzxxx+SstanzU4AkqTy5ctbM8X//PPPIpwhAAAAAJQeZotZ/h4kAd0palSsIc9ynlQCAgAAKOOY77PFfJ+tmzHfd/z4cVksFklZCTz5JYK1atVKFSpUkJSVwJPN3/9///bMOeeWmypVqli34+PjixTrtGnTlJ6erkGDBlmXPQsPD9eVK1fk6uqqpk2bWtsaDAa1bNlSEvN9QGlEJSAH2rZtm2bOnCkp6wL+6quv6sEHH1RAQIBNu7NnzxZqvIkTJ+rUqVOSJG9vbyUkJGjSpElq06aNatSoUWJxV6xY0bodFxdXYPucbXL2zVa+fHl17txZnTt3VmZmpg4fPqzt27dr06ZN2r9/v9LT0/XRRx+pXbt2ql69eon1LQknTpzQoEGDrBV4KleurLlz56px48bFGvfSpUv666+/dOHCBdWuXTvfEo/p6enWjOuCMrW9vLxyXS/2r7/+kpSV4V6vXr1Cx/mf//xH4eHhuvvuu9W1a1fr6zExMXnGk71GrtlsLvRxAAAAAKC0SEpJkiXVQhLQHcTJ4KSG/g0Vbg53dCgAAAAohZjvy8J8n73sBCBJ1gSfvBgMBvn6+ury5cs2S2zdfffd1u3Lly/nO0ZKSop1O7efUV7279+vLVu2qHLlyho4cKD19ez5vkqVKtklMDHfB5ReVAJyoJwZq9OnT9czzzxjd0MgSVFRUQWOtX37di1dulSS1LZtW33++ecyGAyyWCwaO3ZskbN58+Pq6qratWtLksLCwgocOzvBRJK1nyTFxsZq9+7dSkhIsL5mMBjUoEEDvfDCC1qxYoUGDBggKWv9zezM2+L2LSlnzpxRv379rDcENWvW1PLly4t9QyBJkZGRevHFFzV27FjNnz8/37ZhYWHWL/WQkBDr63FxcZo5c6beffddbd++Pc/+mZmZ+umnnyRJzZs3t1lbND9paWmaMWOGJGnEiBGFLmOZnSlekp9JAAAAALhVzJasX3D6efgV0BK3k4b+DRUeQxIQAAAA7DHfx3xfXrIr6kjS6dOn822bnp5uTajJ2a9Ro0YqV66cJNufQW6OHTtm3Q4ODi50nFOnTpUkDRkypFDL5mXHKzHfB5RGJAE5UHYWr5R1Ac/L2rVrrdtpaWl2+y9fvqw333xTUlZpuvHjx6tly5bW9Rf37t2refPmlVTYkrKWl5KyEk02b96cZ7tLly7pP//5j6Ss9Syzz3PNmjVq06aN+vbtq40bN+bZ/8EHH7RuZye6FKdvSUlOTtaLL75ozYBt2LChli1bVmLZx/Xq1bOWO9y2bVu+JftyJgl17tzZuu3m5qY5c+Zo+fLlWrVqVZ79N2zYoMjISEnSk08+WegYV65cqZMnT6pZs2Z65JFHbPZlVwDKfn9yio6OtmkDAAAAAGVJrCVWkuTvSSWgO0kj/0aKSoxSfHLRSuoDAADg9sd8H/N9ealZs6Z1Oa+ff/7ZJtnpej///LOSkpIkSffcc4/1dW9vb7Vr106SdPDgQR04cCDPMVavXi0pa+WPf/zjH4WK8ZdfftHvv/+u4OBg9erVy2Zf9lzehQsX7D6zzPcBpRdJQA6UXSZNyrrA5mblypVauXKl9XluX24ffPCBzp8/L0l67bXXrJmdY8aMsX6xzJgxQ0ePHi2x2Pv16ycXFxfr8U+cOGHXJiUlRaNHj7aWpuvfv791vdW2bdtas1bnzJmTZ5LLjz/+aN3OrnJTnL4lZdKkSfr7778lSTVq1NA333xjk5VbXOXKldMzzzwjKatU4HvvvWez1mq2xYsXW2+62rVrZ5OV7OXlpfvvv1+StHHjxlxvCo4cOaLx48dLyroRybmkV36uXLmizz//XJL0+uuv2+3Pfr/Pnj2rI0eOWF+Pi4vTwYMHJalEMqgBAAAA4FajEtCdKSQg69+5YTFhDo4EAAAApQ3zfcz35cVgMOi5556TlJXk9e9//zvXn/2ZM2f0/vvvS8qaI3z22Wdt9r/wwgsyGAySpLFjx+b6R/jLly+3fv46duxYqPPIzMzU9OnTJUnDhw+Xq6urzf6GDRvK2dlZqampNlWYUlJStHPnTknM9wGlkYujA7iTderUSX/++ack6c0339SxY8fUokULubq66tSpU1q7dq31Apot5xqQkrRp0yZr5nCzZs3Up08f6z5vb2+NGzdOw4YNU0pKisaMGaPly5dbv1CLo0aNGho1apQ++eQTmc1mPf300+rbt6/uu+8+ubu7y2Qy6ZtvvrF+cd5zzz166aWXrP0rV66svn37at68eTp79qy6du2q/v37q379+vL09FRUVJR++OEH65dV69atrVmvxembbezYsfrhhx8kSRMmTFD37t0Lfe5nz57VihUrrM9feuklnTt3zlomMC9+fn7Wm7TscbIr6AQHB2vr1q027YcMGaItW7boxIkT+u9//6uoqCj169dPNWrUUExMjNasWaNNmzZJkgIDA/XBBx/YHfPVV1/Vzp07lZaWpkGDBumFF15Q8+bNlZ6erh07dmjRokWyWCxydXXVxIkT7b7c87Jw4ULFxMSoXbt2atmypd3++vXrq0GDBoqIiNCQIUM0ZswYubm56dNPP1VKSoqCgoLUtm3bQh0LAAAAAEoTc5JZFdwqyN2lcEsp4/YQGhgqSToYc1DtarZzcDQAAAAoTZjvY74vv/m+wYMH6+eff9bBgwe1efNmde/eXc8//7yMRqPS09P1+++/a+HChdYkq9GjR9tVImrRooUGDhyoefPm6fjx4+revbv69eun5s2b6+rVq1q3bp31ffD19dVbb71VqPdgw4YNOnTokOrVq5fraiEVK1bUQw89pC1btmjs2LEaO3asAgIC9NVXX8lsNsvDw0OPP/54oY4F4NYhCciBnn/+eW3fvl3/93//p6SkJM2aNcuujZOTkwYNGqTdu3frwIEDNtm9cXFxGjdunKSsrNAPP/xQTk62xZ0effRRdezYURs3blR4eLjmzJmjV155pUTiHzhwoAwGg6ZMmaKkpCTNnTtXc+fOtWv3xBNP6P3337dmBWd77bXXFBkZqY0bNyomJkaTJ0/O9TgtWrTQzJkzS6xvca1atcqm5F1hv0iHDRum4cOHF/o4Xl5emj9/voYOHarw8HDt379fI0eOtGtXt25dffbZZwoKCrLb17hxY3388cd6++23lZCQYM3mzalSpUqaPn26mjVrVqi4Ll++rK+++koGgyHXeLKNHz9e/fv3V2RkpM1nzs3NTZ988kmJ3JwCAAAAwK1mtpjl78FSYHeaYO9gVXSrSCUgAAAA2GG+j/m+/Li7u+vLL7/U66+/rp07d+ro0aPWqj85ubi4aPTo0erfv3+u44wZM0YuLi7WBJypU6fatalevbrmzJlTqCW60tLSNGPGDEnSiBEj7D5z2f7973/rr7/+UmxsrMaOHWt93cnJSe+//36JVk4CUDJIAnIgFxcXzZkzRytXrtTatWtlMplksVhUvnx5Va1aVS1atFCvXr1Uv359ffrppzpw4IBiYmK0d+9etWjRQu+8844uXLggKatqTN26dXM9zjvvvKNdu3bp0qVL+uKLL/TQQw8pNDS0RM5hwIABeuSRR7Ro0SLt2LFDkZGRysjIUJUqVdSsWTP16NFDLVq0yLWvq6urZs6cqZ9//lmrV69WWFiYzGazMjMzVblyZTVu3FidOnXSY489Zi1xVxJ9i+vQoUMlOl5+goKCtHz5cv34449av369wsPDlZCQoIoVK6pu3brq1KmTnn766Xwr+Dz11FNq1KiR5s+fr127dikmJkblypXTXXfdpYcfflh9+vSRj49PoWP68ssvdenSJXXu3FkNGjTIs13jxo21bNkyTZs2TXv27FFmZqZatGihESNGlHi5RgAAAAC4VcxJZhkrGx0dBm4xg8Gg0MBQHYw56OhQAAAAUMow38d8X0F8fX01f/58/fTTT1q7dq3279+vuLg4lStXTtWqVVPr1q3Vt29f1ahRI99xRo4cqU6dOmnp0qXatWuXoqOjVb58edWsWVOdO3fW008/LS8vr0LFtHLlSp06dUpNmzZV+/bt82xXrVo1rVixQtOmTdOvv/6qq1evKiQkREOHDtX9999fpPcBwK1hyMzMdHQMhbJv377MwlYquZ7BYFBZOU8AJS+/a0BERES+yUwAcCO4tgC4Gbi2wM71vwDl37033ZHYI6o/u7461+usLsYuebbrWKejavrUzHesUxdPaePxjQUes3Vwa+2K3FXsNnm1i4qKsqksW5yxblYbR4yV28/w5XUva1n4Ml1440KJT0AAtxvuWwDcDFxbwHwfAOBWKs73zt69e/e2aNHinoJblrzc63oBAAAAAADAxpnLZ5SpTPl7shzYnSg0MFQXr1xUZEKko0MBAAAAAADIFUlAAAAAAAAAhXDm0hlJkr8HSUB3opCArKWtw2LCHBwJAAAAAABA7kgCAgAAAAAAKIRTl05JEpWA7lDZSUAHow86OBIAAAAAAIDckQQEAAAAAABQCCcunpC7i7u8Xb0dHQocwLe8r6p6V1WYmUpAAAAAAACgdCIJCAAAAAAAoBD+jv9bAZ4BMhgMjg4FDhIaEEolIAAAAAAAUGqRBAQAAAAAAFAIf8f/rSqeVRwdBhwoJCBEh8yHlJ6R7uhQAAAAAAAA7JAEBAAAAAAAUIDk1GSdSzinAK8AR4cCBwoNCNXV9Ks6duGYo0MBAAAAAACwQxIQAAAAAABAAY7HH1emMqkEdIcLCQiRJIXFhDk4EgAAAAAAAHskAQEAAAAAABTAFGuSJAV6BTo4EjhSQ/+GMsiggzEHHR0KAAAAAACAHZKAAAAAAAAACnAk7ogkKcCT5cDuZOXLlVdd37pUAgIAAAAAAKUSSUAAAAAAAAAFMMWZFOgZKHcXd0eHAgcLDQylEhAAAAAAACiVSAICAAAAAAAowJG4I7qr0l2ODgOlQIh/iI5dOKbk1GRHhwIAAAAAAGDDxdEBAAAAAAAAOFp8crwuX72c5/6I2Ah1rNPxFkaE0io0MFQZmRmKiI1Q86Dmjg4HAAAAAADAiiQgAAAAAABwx7t89bI2Ht+Y677ElERdvHJR1SpUu8VRoTQKCQiRJIXFhJEEBAAAAAAAShWWAwMAAAAAAMhHdFK0JKlWxVqODQSlQl3funJzdtPB6IOODgUAAAAAAMAGSUAAAAAAAAD5iE7MSgKq6VPTwZGgNHBxclED/wYKM4c5OhQAAAAAAAAbJAEBAAAAAADkIzopWk4GJwV7Bzs6FJQSoQGhVAICAAAAAACljoujA7gVatasKYPB4OgwADhIzZr8tS4AAACAGxedGC1/D3+5ON0Rv0ZBIYQEhOjbA98qPjlelcpXcnQ4AAAAdwTm+wAAt1JZnWO+I357dfLkSUeHAAAAAAAAyqjopGgFegU6OgyUIqEBoZKksJgwtavZzsHRAAAA3BmY78PNEBERoQYNGjg6DAAoMSwHBgAAAAAAkIeMzAzFJMUo0JMkIPxPSECIJOlgDEuCAQAAAACA0oMkIAAAAAAAgDxcSL6gtIw0koBgo1qFaqroVlFhMWGODgUAAAAAAMCKJCAAAAAAAIA8xCTFSBLLgcGGwWBQSEAIlYAAAAAAAECpQhIQAAAAAABAHs4nnpckKgHBTmhAqMJiwpSZmenoUAAAAAAAACSRBAQAAAAAAJCn6KRoubu4q4JbBUeHglImJCBEF69cVGRCpKNDAQAAAAAAkEQSEAAAAAAAQJ6iE6MV6Bkog8Hg6FBQyoQGhkqSwmLCHBwJAAAAAABAFpKAAAAAAAAA8hCTFKNAL5YCg72QgBBJ0sHogw6OBAAAAAAAIAtJQAAAAAAAALlISU/RheQLCvQkCQj2fMv7qqp3VYWZqQQEAAAAAABKB5KAAAAAAAAAcmFOMitTmSQBIU8hASFUAgIAAAAAAKUGSUAAAAAAAAC5OJ94XpJYDgx5Cg0I1SHzIaVnpDs6FAAAAAAAAJKAAAAAAAAAchOdFC1JCvAMcHAkKK1CAkJ0Nf2qjl045uhQAAAAAAAASAICAAAAAADITUxSjHzcfeTu4u7oUFBKhQaESpLCYsIcHAkAAAAAAABJQAAAAAAAALk6n3hegZ4sBYa8NfBvIIMMOhhz0NGhAAAAAAAAkAQEAAAAAACQm5ikGAV6kQSEvHmU81Bd37pUAgIAAAAAAKUCSUAAAAAAAADXSUxJVFJqEpWAUKCQgBAqAQEAAAAAgFKBJCAAAAAAAIDrRCdGSxJJQChQaECojl04puTUZEeHAgAAAAAA7nAkAQEAAAAAAFznfNJ5SWI5MBQoJCBEGZkZioiNcHQoAAAAAADgDkcSEAAAAAAAwHViEmPkbHBW5fKVHR0KSrnQwFBJUlhMmIMjAQAAAAAAdzqSgAAAAAAAAK4TnRQtf09/OTs5OzoUlHJ1fevKzdlNB6MPOjoUAAAAAABwhyMJCAAAAAAA4DrRSdEK9GQpMBTMxclFDfwbKMxMJSAAAAAAAOBYJAEBAAAAAADkkJGZoZikGJKAUGghASFUAgIAAAAAAA5HEhAAAAAAAEAOF5IvKC0jTYFeJAGhcEIDQhWZEKn45HhHhwIAAAAAAO5gJAEBAAAAAADkEJ0YLUkK8AxwcCQoK0ICQiRJYTEsCQYAAAAAAByHJCAAAAAAAIAcopOykoCqeFVxcCQoK0IDQiVJB2NYEgwAAAAAADgOSUAAAAAAAAA5RCdGy93FXd6u3o4OBWVEtQrV5OPuowPRBxwdCgAAAAAAuIORBAQAAAAAAJBDdFK0qnhWkcFgcHQoKCMMBoOaVmmqfef3OToUAAAAAABwByMJCAAAAAAAIIfopOj/z969R8lZHvbh/85qdb+u0BUJ3VYwoAvWYtAKbBHk+BfATnxsN/Evp23S9rSOE8dO7TiN0yY5dmonTVqfJE3za5LGp7nZrgGbOtQ2xskxtohhhQERVhcGJCSBpGUloftdq53fHwjXYJBW0s6+OzOfzzmcVzPzzPN+z/Lue3bnfPd5MmPCjKJjUGc6ZnXkqd6n0tffV3QUAAAAoEkpAQEAAACcc/rs6ew/sT+zxs8qOgp15obZN+Rk38k8ve/poqMAAAAATUoJCAAAAOCcPcf2JImVgLhoHbM6kiTre2wJBgAAABRDCQgAAADgnN6jvUmSmeNnFpyEelOeVs6Y1jFZ/6ISEAAAAFAMJSAAAACAc3qPvVwCmjHeSkBcnNaW1lw/83olIAAAAKAwSkAAAAAA5/Qe682UMVMypnVM0VGoQzfMuiHre9anWq0WHQUAAABoQkpAAAAAAOf0Hu21FRiXrGN2Rw6dOpRtB7cVHQUAAABoQkpAAAAAAEmq1Wp6j/Vm5gQlIC5Nx6yOJMn6HluCAQAAAENPCQgAAAAgybEzx3L8zHErAXHJls9cnhGlEVn/ohIQAAAAMPSUgAAAAACSvHj0xSRRAuKSjWkdkyXTl+SJnieKjgIAAAA0ISUgAAAAgCS9x3qTJLMmzCo4CfWsY3aHlYAAAACAQigBAQAAACTpPdqbEaURmTp2atFRqGMdszry4tEXv7+yFAAAAMBQUQICAAAAyMsrAU0fPz0jWkYUHYU61jGrI0myvsdqQAAAAMDQUgICAAAAyMsrAc0cP7PoGNS5FbNWJEme6Hmi4CQAAABAs2m9nDeXy+UPJPnTJO+vVCqffYMx25PMv8BUbZVK5eDlZAEAAAC4VGfOnsne43uzfObyoqNQ5yaPmZz2tvasf9FKQAAAAMDQuuQSULlcvinJf7nAmMl5uQB0NknXeYb2XWoOAAAAgMu1/eD29PX3Zc7EOUVHoQF0zO6wEhAAAAAw5C6pBFQul29Lcm+SiRcY+qZzx2crlcpbL+VcAAAAALX29EtPJ0nmTFIC4vJ1zOrIlzZ9KQdPHsyUMVOKjgMAAAA0iZaLGVwul8eUy+VPJvn7JG0DeMsrJaDui8wFAAAAMGQq+yppKbVk1vhZRUehAXTM6kiSPPnikwUnAQAAAJrJgFcCKpfLi5N8K8lVeXl7r99I8v68vN3XG3mlBLThUgMCAAAA1NrTLz2dmeNnZuSIkUVHYRjoO9uXHQd3XHDcpNGT0jb2h/9O7obZNyRJ1vesz20LbhvQOQ+cOJDDpw5f0vkAAAAAkovbDmxuXi4AdSX5UKVSebxcLr//Au+xEhAAAAAw7FX2VXLlxCuLjsEwcezMsXRt77rguNvbb3/dUs7MCTMze8LsrH9x/YDPefjU4Tyw9YFLOh8AAABAcnEloJ1J3lmpVL4+kMHlcnlEkqXnHu4ul8sfTbI6yeQku5J8Lck9lUql/yIyAAAAAAyqI6eO5IXDL6RjdkfRUWggHbM7LqoEBAAAAHC5BlwCqlQqW5JsuYi5r0ky9ty//y7JxNe8/jNJfrlcLr+7Uqn0XMS8AAAAAINm496NSZI5E+cUnIRG0jGrIw9seSAnzpzI2JFjL/wGAAAAgMt0MSsBXaw3/cC/v5fkk0keTzImyZ1JPpNkZZKvl8vlzkqlcvp8k/X392fz5s01igo0q5MnT7q3AIPOvQWoBfcWXuu61zx2fVy6b279ZpJk5MmR6el5479TOt52/Lyvv2Lf5H053nP8vGOOjxzYXAM550Bzvd64M2fOvOq5y5mrVmOG81zn+389/ez0nK2ezX3r7sv1V1x/4VwDuCYGcm3BcODnFqAW3FuAWnBvARpNLUtAzyf5b0nOJvnYD2z7dTzJ58vl8veSrE+yIsm/TvIn55uspaUl11332o84AS7P5s2b3VuAQefeAtSCewsX4vq4dPu278u4keNy3fzr0lJqecNx48aNy+zZsy8437Rp0zJ/yvzzjtlxcMeA5hrIOQea6/XG9fT0vOq5y5mrVmOG81zn+389ZtaYfOThj+TgmIMD+v4cyDUxkGsLhgM/twC14N4C1IJ7C1ALjz/+eGHnrlkJqFKpPJzk4fO8/ky5XP58kvcneU8uUAICAAAAqIUNezbkmiuuOW8BCC7WgikLMmXMlKx/cX3RUQAAAIAmUfSnW698CrKw0BQAAABAU6pWq+ne053yFeWio9BgSqVSVsxaoQQEAAAADJmaloDK5XJLuVweNYDzn6llDgAAAIDX03usN/uO71MCoiY6ZnXkqd6n0tffV3QUAAAAoAnUrARULpfXJjmd5DPnGXbDueOmWuUAAAAAeCPdvd1JkmunXVtwEhrRDbNvyMm+k3l639NFRwEAAACaQC1XAtqQZESS95bL5YmvfbFcLs9P8v+ee/jFGuYAAAAAeF3de14uAVkJiFromNWRJFnfY0swAAAAoPZqWQL6gySnksxJcle5XJ71ygvlcvlNSR5IMj7J2iT31jAHAAAAwOvq3tOdmeNn5opxVxQdhQZUnlbOmNYxWf+iEhAAAABQe621mrhSqTxbLpf/WZLPJbkzyY5yufzMuXO+ssb2Y0neU6lU+muVAwAAAOCNdPd2Z/nM5UXHoEG1trTm+pnX54meJ4qOAgAAADSBWq4ElEql8uUkK5L8eZLdSa5JMjvJI0k+nOTmSqWyv5YZAAAAAF7P2f6z2bh3Y5bPUAKidjpmdeTJF59MtVotOgoAAADQ4C5rJaBKpbJgAGMqSX7ucs4DAAAAMNieO/BcTvadVAKipm6YfUP+7PE/y7aD27KobVHRcQAAAHnPkuMAACAASURBVIAGVtOVgAAAAACGq+493UliOzBqqmNWR5Jkfc/6gpMAAAAAjU4JCAAAAGhK3b3dKaWUJdOXFB2FBrZ85vKMKI3IEz1PFB0FAAAAaHBKQAAAAEBT6t7Tnfap7Rk3clzRUWhgY1rH5Lrp12X9i1YCAgAAAGpLCQgAAABoSt17urN8hq3AqL0bZt+gBAQAAADUnBIQAAAA0HROnDmRLfu3KAExJDpmdeTFoy+m50hP0VEAAACABqYEBAAAADSdTXs3pb/an+UzlYCovY5ZHUliNSAAAACgppSAAAAAgKbTvac7SawExJBYMWtFkmR9jxIQAAAAUDtKQAAAAEDT2bBnQ8a0jsniqYuLjkITmDxmcha1LbISEAAAAFBTSkAAAABA0+ne050l05dkRMuIoqPQJG6YfYMSEAAAAFBTSkAAAABA0+nu7c6yGcuKjkETuWHWDXnuwHPZf2J/0VEAAACABqUEBAAAADSVl46/lJ6jPVk+Y3nRUWgiK+esTJJ8b9f3Ck4CAAAANColIAAAAKCpdO/pThIlIIbUTXNuSimlrNu1rugoAAAAQINSAgIAAACaSnfvuRLQTCUghs6k0ZNy3fTrlIAAAACAmlECAgAAAJpK957uTB07NbMnzC46Ck1m5ZyVWbdzXarVatFRAAAAgAakBAQAAAA0le493Vk+Y3lKpVLRUWgynXM689KJl7Lt4LaiowAAAAANSAkIAAAAaBrVajUb9mzI8hm2AmPodc7pTJKs22lLMAAAAGDwKQEBAAAATWPHoR05evpols9UAmLoLZ+5PGNbx2bdLiUgAAAAYPApAQEAAABNo7u3O0mybMaygpPQjFpbWvPmK9+sBAQAAADUhBIQAAAA0DS69ygBUayVV67M+p71OX32dNFRAAAAgAajBAQAAAA0je493Zk/eX4mjZ5UdBSaVOfczpw6eypP9T5VdBQAAACgwSgBAQAAAE2ju7c7y2cuLzoGTaxzTmeSZN1OW4IBAAAAg0sJCAAAAGgKp8+eTuWlSpbPUAKiOPMmz8vM8TOzbpcSEAAAADC4lIAAAACApvD0vqfT19+nBEShSqVSVs5ZmUd3PVp0FAAAAKDBKAEBAAAATaG7tztJbAdG4TrndKbyUiUHThwoOgoAAADQQJSAAAAAgKawYc+GjGwZmWuuuKboKDS5zrmdSZLv7f5ewUkAAACARqIEBAAAADSF7j3dKU8rZ9SIUUVHocnddOVNSWJLMAAAAGBQKQEBAAAATaF7T3eWz7AVGMWbPGZyrp12bdbtWld0FAAAAKCBKAEBAAAADe/QyUN5/tDzSkAMG51zOrNu57pUq9WiowAAAAANQgkIAAAAaHgb9mxIkiyfqQTE8NA5pzN7j+/N9oPbi44CAAAANAglIAAAAKDhPdX7VJJYCYhho3NuZ5Lk0V2PFpwEAAAAaBRKQAAAAEDDW7drXWaMn5F5k+cVHQWSvFxIG9M6Jut2rSs6CgAAANAglIAAAACAhte1syudczpTKpWKjgJJkpEjRuaG2TcoAQEAAACDRgkIAAAAaGgHThxI5aVKVs1dVXQUeJXOOZ15oueJnDl7pugoAAAAQANQAgIAAAAa2qO7Hk3ycuEChpPOOZ052Xcy3Xu6i44CAAAANAAlIAAAAKChrdu1LqWUctOcm4qOAq+ycs7KJMm6nbYEAwAAAC6fEhAAAADQ0Lp2dmXJ9CWZNHpS0VHgVRZMWZDp46Zn3S4lIAAAAODytRYdAAAAAOAHHThxIIdPHb7guEmjJ6VtbNt5x1Sr1azbtS7vufY9gxUPvq/vbF92HNxx3jHnu05LpVI653YqAQEAAACDQgkIAAAAGFYOnzqcB7Y+cMFxt7fffsES0Jb9W7L/xP6smrtqsOLB9x07cyxd27vOO+ZC12nnnM589ZmvDqj4BgAAAHA+tgMDAAAAGlbXzpcLGp1zOgtOAq9v5ZyVSZKnep8qOAkAAABQ75SAAAAAgIa1bte6TBg1IUumLyk6CryuV0pAT774ZMFJAAAAgHqnBAQAAAA0rK6dXbnpypsyomVE0VHgdU0ZMyXlK8pKQAAAAMBlUwICAAAAGtKJMyfyj73/mFVzVxUdBc6rc25nnux9MtVqtegoAAAAQB1TAgIAAAAa0hM9T6Svvy+dczqLjgLntfLKldl3fF/2n9hfdBQAAACgjikBAQAAAA1p3a51SV5eZQWGs1eu0W0HtxWcBAAAAKhnSkAAAABAQ+ra2ZX5k+dn1oRZRUeB87p+5vUZNWJUth/cXnQUAAAAoI4pAQEAAAANqWtnV1bNXVV0DLigUSNGZdmMZVYCAgAAAC6LEhAAAADQcHYf2Z0XDr+gBETdeNPMN2XHwR0523+26CgAAABAnVICAgAAABrOup3rkiSdczoLTgIDs2LWipzpP5NdR3YVHQUAAACoU0pAAAAAQMNZt2tdRraMTMfsjqKjwIB0zHr5WrUlGAAAAHCplIAAAACAhtO1sysrZq3ImNYxRUeBAblq0lWZOGpinjvwXNFRAAAAgDqlBAQAAAA0lL7+vjy2+7Gsmruq6CgwYKVSKe1t7dm6f2vRUQAAAIA6pQQEAAAANJSNezbm2Jlj6ZzTWXQUuCjtU9uz9/jeHD51uOgoAAAAQB1SAgIAAAAaStfOriSxEhB1p31qe5Jky/4tBScBAAAA6pESEAAAANBQ1u1al2njpmVR26Kio8BFmTdpXlpbWrP1gC3BAAAAgIunBAQAAAA0lK6dXemc05lSqVR0FLgoI0eMzIIpC7J1vxIQAAAAcPGUgAAAAICGcfDkwWzet9lWYNStRW2L8vyh53P67OmiowAAAAB1RgkIAAAAaBjf2/W9JEnnnM6Ck8ClWdy2OGerZ7Pj4I6iowAAAAB1RgkIAAAAaBjrdq1LKaWsnLOy6ChwSdqntidJth6wJRgAAABwcZSAAAAAgIbRtbMr1067NpPHTC46ClySCaMmZOb4mdmyf0vRUQAAAIA6owQEAAAANIRqtZp1u9Zl1dxVRUeBy9I+tT3PHXgu1Wq16CgAAABAHVECAgAAABrCcweey77j+9I5p7PoKHBZ2tvac+zMsfQe6y06CgAAAFBHWosOAAAAADAYunZ2JUnhKwH1ne3LjoM7zjvmRN+JIUpD0QZyPSSvviYWT12cJNmyf0tmTZhVs2wAAABAY1ECAgAAABrCul3rMn7k+CydsbTQHMfOHEvX9q7zjlk1x5ZlzWIg10Py6mti5viZGT9yfLYe2Jq3zntrLeMBAAAADcR2YAAAAEBD6NrZlRuvvDGtLf7mifpWKpXSPrU9W/dvLToKAAAAUEeUgAAAAIC6d7LvZJ588cnCtwKDwdLe1p7eY705evpo0VEAAACAOqEEBAAAANS99T3rc6b/TDrndBYdBQZFe1t7klgNCAAAABgwJSAAAACg7q3btS5J0jlXCYjGMH/K/IwojciWA1uKjgIAAADUCSUgAAAAoO517ezKVZOuypUTryw6CgyKUSNGZd7keVYCAgAAAAZMCQgAAACoa9VqNd994btZNXdV0VFgUC2eujg7Du3ImbNnio4CAAAA1AElIAAAAKCubd63OTsP78zbF7296CgwqBa1LUpff1+eP/x80VEAAACAOqAEBAAAANS1+5+9P0lyx+I7Ck4Cg2vx1MVJYkswAAAAYECUgAAAAIC69o2t38iS6Usyb/K8oqPAoJo0elKmj5uuBAQAAAAMiBIQAAAAULeOnj6atTvW5s7FdxYdBWqifWp7th7Ymmq1WnQUAAAAYJhTAgIAAADq1re3fzunz562FRgNq72tPUdOH8ne43uLjgIAAAAMc0pAAAAAQN26/9n7M27kuKyet7roKFAT7W3tSWJLMAAAAOCClIAAAACAulStVnP/lvvztoVvy+jW0UXHgZqYPXF2xo0cly0HthQdBQAAABjmlIAAAACAurTt4LZsO7gtdy6+s+goUDMtpZYsmrLISkAAAADABSkBAQAAAHXpOzu+kyS5Y/EdBSeB2mqf2p6eoz05ePJg0VEAAACAYUwJCAAAAKhL397+7VxzxTVZ1Lao6ChQU+1t7UmS9T3rC04CAAAADGdKQAAAAEDdOX32dLp2dtkKjKawYMqCtJRa8ljPY0VHAQAAAIYxJSAAAACg7jzz0jM5dfaUrcBoCqNbR+eqSVflsd1KQAAAAMAbUwICAAAA6s7GPRszesTo/Mj8Hyk6CgyJ9qnt+cfef8yZs2eKjgIAAAAMU0pAAAAAQN3ZuHdjVs1dlbEjxxYdBYbE4rbFOdl3MutfXF90FAAAAGCYUgICAAAA6sreY3vTe6w3ty24regoMGQWtS1Kkjz8wsMFJwEAAACGKyUgAAAAoK5s3LsxSXLb/NuKDQJDqG1sW+ZMnJPvvvDdoqMAAAAAw5QSEAAAAFBXNuzZkGnjpmXBlAVFR4EhdeOVN+a7z3831Wq16CgAAADAMKQEBAAAANSNM2fPpPJSJcumL0upVCo6DgypG6+8MT1He/LcgeeKjgIAAAAMQ0pAAAAAQN3Ysn9LTp89naUzlhYdBYZc55zOJMnaHWsLTgIAAAAMR0pAAAAAQN3YsHdDWltaU76iXHQUGHKLpy7O1LFT89DzDxUdBQAAABiGlIAAAACAurFxz8ZcPfXqjG4dXXQUGHItpZasnrdaCQgAAAB4Xa2X8+ZyufyBJH+a5P2VSuWzbzBmXJJfTfLTSRYmOZLk8SR/WKlU7r+c8wMAAADNY/+J/ek52pO3zHtL0VGgMKvnrc7fVv42PUd6Mnvi7KLjAAAAAMPIJa8EVC6Xb0ryXy4wZnySbyX5RJJFSTYmOZbkx5J8vVwuf+JSzw8AAAA0lw17NiRJlk1fVnASKM6t829NEqsBAQAAAD/kkkpA5XL5tiQPJJl4gaH/X5LOJE8maa9UKjdUKpX5SX42SV+ST5bL5bdfSgYAAACguWzcszFTx07NrAmzio4ChemY3ZHxI8dn7Y61RUcBAAAAhpmLKgGVy+Ux5XL5k0n+PknbBca2J/nnSfqT/LNKpfLCK69VKpW/SfJ75x5+8mIyAAAAAM2nr78vT7/0dJZNX5ZSqVR0HChMa0trbrnqFisBAQAAAD9kwCWgcrm8OMkzeXlrryT5jSQ7zvOWn0kyIskjlUpl0+u8/ifnjm8pl8vzBpoDAAAAaD5b92/Nyb6TWTpjadFRoHCr561Od293Dpw4UHQUAAAAYBi5mJWA5ia5KklXks5KpfLbFxh/87njP7zei5VKZVf+b4noRy4iBwAAANBkNuzdkJZSS66ddm3RUaBwt86/NdVU890Xvlt0FAAAAGAYuZgS0M4k76xUKjdXKpXHBzB+8bnj1vOM2X7ueM1F5AAAAACazKY9m7J46uKMaR1TdBQo3Mo5KzOyZWTW7lhbdBQAAABgGGkd6MBKpbIlyZaLmHvGuePe84x56dxx2kXMCwAAADSRAycOZOeRnXnvte8tOgoMC2NHjs3KOSvz0PMPFR0FAAAAGEYGXAK6BOPOHU+eZ8yJ14x9Q/39/dm8efNlhwL4QSdPnnRvAQadewtQC+4tvNZ1r3ncSNfH8ZHH09PT8/3Hj+55NEkys2Xmq57fN3lfjvccr8k5X3dM24XHDHTccJnrzJkzr3puqHMNl69Dvcz1g9f8deOvy19W/jKPdz+eca0X/GgNhpSfW4BacG8BasG9BWg0tSwBnc3L241VzzOmdO7Yf6HJWlpact11r/2IE+DybN682b0FGHTuLUAtuLdwIY10few4uCOzZ8/+/uNNWzZl7sS5edPCN6VUKn3/+WnTpmX+lPk1OefrGTdu3AXHDHTccJmrp6fnVc8Nda7h8nWol7l+8Jp/b+t789mnP5tDEw7lzQvffMH5YSj5uQWoBfcWoBbcW4BaePzxxws7d0sN5z567jjmPGNeee3EecYAAAAATWr3kd3Zfmh7br7q5lcVgKDZ3XLVLSmllId22BIMAAAAeFktS0D7zh2vOM+YaeeOe2qYAwAAAKhTD7/wcFpKLemc01l0FBhWJo+ZnBWzVmTt82uLjgIAAAAME7UsAb2yeeLC84xZcO74TA1zAAAAAHXobP/ZdO3syvUzr8/E0ROLjgPDzup5q/PIC4/k9NnTRUcBAAAAhoFaloDWnTve/HovlsvlOUnmnXv4cA1zAAAAAHVow54NOXL6SG656paio8CwdOv8W3Oi70Se6Hmi6CgAAADAMFDLEtA95463lcvl8uu8/gvnjt+pVCrba5gDAAAAqEMPv/BwJo2elGXTlxUdBYalt857a5LkoR0PFZwEAAAAGA5qVgKqVCrPJvlCkhFJ7i2Xy4tfea1cLv/zJB8/9/DTtcoAAAAA1KfDpw7nqT1PpXNOZ0a0jCg6DgxLMyfMTPmKctY+v7boKAAAAMAw0Frj+X8pyfVJliV5ulwudydpSzL/3Ou/XqlU/r7GGQAAAIA68+iuR9Nf7bcVGFzA6nmr86XNX0p/tT8tpVou+g0AAAAMdzX9ZKBSqbyUZFWS30ryTJLrklyR5DtJfrJSqfxOLc8PAAAA1J9qtZqHX3g4CyYvyJUTryw6Dgxrt86/NQdPHsyGPRuKjgIAAAAU7LJWAqpUKgsGMOZYkk+e+w8AAADgvDbs2ZBdR3blny77p0VHgWFv9fzVSZKHdjyU62deX3AaAAAAoEjWCAYAAACGlXs23ZPWltbceOWNRUeBYW/+5Pm5atJVWfv82qKjAAAAAAVTAgIAAACGjVN9p/K3lb9Nx6yOjB81vug4MOyVSqWsnr86D+14KNVqteg4AAAAQIGUgAAAAIBh477KfTl06lBuueqWoqNA3bh13q3pOdqT5w48V3QUAAAAoECtRQcAAAAABu7AiQM5fOpw5r/m+R0Hd7zq8aTRk9I2tm3ogg2Sv3jyLzJ7wuxcO+3aQZnvla/XhZzoOzEo54Na6jvb90Pf60nS3taeJLl3871539L31e33PwAAAHB5lIAAAACgjhw+dTgPbH0gP/ea5x/Y+sCrHt/efnvdlQB2Hd6VB7Y+kA/e+MG0lAZn8eJXvl4XsmrOqkE5H9TSsTPH0rW964eer1armTBqQr5S+Uomj5lcl9//AAAAwOWzHRgAAAAwLPzNU3+T/mp/fnLJTxYdBepKqVTK4rbFefalZ4uOAgAAABRICQgAAAAoXLVazV88+RdZPW91FkxZUHQcqDtXX3F19h7fm4MnDxYdBQAAACiIEhAAAABQuEd2PpJnXnom/2rFvyo6CtSlxVMXJ0me3W81IAAAAGhWSkAAAABA4f5i/V9k/Mjx+amlP1V0FKhLV026KqNHjM6Wl7YUHQUAAAAoiBIQAAAAUKhjp4/lro135aeW/lQmjJpQdByoSyNaRqR9aruVgAAAAKCJKQEBAAAAhbp38705cvqIrcDgMi2euji7j+zOwZMHi44CAAAAFEAJCAAAACjUZ9d/Nu1t7Vk9b3XRUaCuXT316lRTzWO7Hys6CgAAAFAAJSAAAACgMP/w/D9k7Y61+cWbfjGlUqnoOFDXFk5ZmNaW1nTt7Co6CgAAAFAAJSAAAACgMJ9a+6nMGD8jH7jxA0VHgbo3csTItLe155GdjxQdBQAAACiAEhAAAABQiK6dXfnm1m/m393y7zJu5Lii40BDKF9Rzqa9m7L/xP6iowAAAABDTAkIAAAAKMSn1n4q08ZNy8/f+PNFR4GGUZ5WTjXVrN2xtugoAAAAwBBTAgIAAACG3GO7H8vXn/16PnbzxzJh1ISi40DDWDBlQca2js2D2x4sOgoAAAAwxJSAAAAAgCH3qbWfytSxU/OLN/1i0VGgobS2tObGK2/Mt7Z/q+goAAAAwBBTAgIAAACG1Pqe9bmvcl8+uuqjmTh6YtFxoOGsmrsqG/ZsyN5je4uOAgAAAAwhJSAAAABgSH36oU9n8ujJ+fDKDxcdBRrSzXNvTpJ8e/u3iw0CAAAADCklIAAAAGDIdPd2597N9+Yjqz6SyWMmFx0HGtL1M6/PxFET8+D2B4uOAgAAAAwhJSAAAABgyHz6oU9n4qiJ+bed/7boKNCwWltas3r+aiUgAAAAaDJKQAAAAMCQ2LR3U+7ZeE8+vPLDaRvbVnQcaGhrFqzJ0/uezu4ju4uOAgAAAAwRJSAAAABgSPz2Q7+dcSPH5aM3f7ToKNDw1ixYkyT59vZvFxsEAAAAGDJKQAAAAEDNVfZV8sUNX8wv3vSLmTZuWtFxoOGtmLUiU8ZMyYPbbAkGAAAAzUIJCAAAAKi53/mH38noEaPzsVs+VnQUaAojWkbk1vm35sHtSkAAAADQLJSAAAAAgJrasn9LPv/U5/MLN/5CZoyfUXQcaBpvW/C2bD2wNS8ceqHoKAAAAMAQUAICAAAAauo/PfSfMnLEyPzKLb9SdBRoKmsWrkkSqwEBAABAk1ACAgAAAGrmuQPP5a+f+uv83A0/l9kTZxcdB5rKshnLcsXYK/Ktbd8qOgoAAAAwBFqLDgAAAAAMbwdOHMjhU4fPO2bS6ElpG9v2Q89/7Jsfy+gRo/Pxt358wHOd6Dtx6WGB72spteS2Bbflwe0PplqtplQqFR0JAAAAqCElIAAAAOC8Dp86nAe2PnDeMbe33/5DJaBvbPlGvvL0V/K7P/q7uXLilQOea9WcVZcXGPi+NQvW5Mubv5xtB7dlUduiouMAAAAANWQ7MAAAAGDQneo7lV+6/5dyzRXX5COrPlJ0HGhaaxauSZI8uO3BgpMAAAAAtaYEBAAAAAy6P+j6gzy7/9n80R1/lNGto4uOA03rumnXZeb4mXlwuxIQAAAANDolIAAAAGBQ7Ty8M59a+6m8+9p35/bFtxcdB5paqVTKmoVr8q1t30q1Wi06DgAAAFBDSkAAAADAoPqVb/5K+qv9+f0f+/2iowBJ1ixYk56jPXnmpWeKjgIAAADUkBIQAAAAMGge3PZg7tp4V37tLb+WhW0Li44D5OUSUBJbggEAAECDUwICAAAABsWZs2fyofs/lIVTFuZX3/KrRccBzlk8dXHmTJyjBAQAAAANrrXoAAAAAEBj+ONH/zib9m7K3/7032bsyLFFxwHOKZVKWbNwTb659ZupVqsplUpFRwIAAABqwEpAAAAAwGXbc2xPPvHtT+TOxXfmJ675iaLjAK+xZsGa7Dm2J5v2bio6CgAAAFAjSkAAAADAZfvd7/5uTp09lf96x3+1yggMQ2sWrEmSfGvbtwpOAgAAANSKEhAAAABwWbbs35J7N9+bj938sVx9xdVFxwFex8K2hVkwZUEe3P5g0VEAAACAGlECAgAAAC5Zf7U/X9zwxcyeMDu/vvrXi44DnMeaBWvynR3fSX+1v+goAAAAQA0oAQEAAACXbO2OtXnh8Av59dW/nvGjxhcdBziPNQvWZP+J/Xmq96miowAAAAA1oAQEAAAAXJIDJw7kfz/9v1O+opx3Xv3OouMAF7Bm4ZokyYPbbAkGAAAAjUgJCAAAALho1Wo1n+v+XPqr/fmZ638mpVKp6EjABcydNDeLpy7Ot7Z/q+goAAAAQA0oAQEAAAAXbd2uddmwZ0PeXX53po+fXnQcYIB+dOGP5jvbv5PTZ08XHQUAAAAYZEpAAAAAwEU5dPJQ7tp4V9rb2r+/vRBQH+5YfEeOnD6SR154pOgoAAAAwCBTAgIAAAAGrFqt5gvdX8jps6fzs2/62bSUfLQA9eRtC9+W1pbW3L/l/qKjAAAAAIPMJ3UAAADAgD3W81ie7H0y77rmXZk1YVbRcYCLNGn0pLx13luVgAAAAKABKQEBAAAAA3Lk1JF8ccMXs2Dygrx90duLjgNcojva78hTvU9l95HdRUcBAAAABpESEAAAADAgX9z4xZw4cyI/+6afzYiWEUXHAS7RnVffmST5xpZvFJwEAAAAGExKQAAAAMAFre9Zn8d2P5Z3Xv3OzJk0p+g4wGVYPmN5rpx4pS3BAAAAoMEoAQEAAADndfDkwXxhwxdy1aSrcsfiO4qOA1ymUqmUO9rvyN9t/bv09fcVHQcAAAAYJEpAAAAAwHn9x7X/MUdPH7UNGDSQO6++M4dOHUrXzq6iowAAAACDpLXoAAAAAMDw9fVnv557N9+bd1z9jsybPO8Nx/Wd7cuOgzsuON+JvhODlm0g5xzM80EjuXH2jRlRGpG7NtyVqyZd9YbjJo2elLaxbUOYDAAAALhUSkAAAADA6zp08lA+8NUP5Jorrsk7Fr/jvGOPnTmWru0XXlFk1ZxVgxVvQOcczPNBIymVSlnYtjD3PXNfls9c/objbm+/XQkIAAAA6oTtwAAAAIDX9csP/HJ2H9md//z2/5yRI0YWHQcYZEunL83zh57PoZOHio4CAAAADAIlIAAAAOCHfP3Zr+d/Pvk/8/G3fDwrZq0oOg5QA8tmLEuSbNq3qeAkAAAAwGBQAgIAAABe5cCJA3n//3l/lk5fmk/8yCeKjgPUyNxJczNp9KRs3LOx6CgAAADAIGgtOgAAAAAwvHzkgY+k92hv7vvp+zK6dXTRcYAaaSm1ZOn0pXmq96n0V/vTUvL3ggAAAFDP/GYPAAAAfN99lfvy1//41/kPq/9D3nzlm4uOA9TY0ulLc+zMsWw/uL3oKAAAAMBlUgICAAAAkiQvHX8pH/jqB3L9zOvzG7f+RtFxgCGwZPqSlFLKhj0bio4CAAAAXCYlIAAAACBJ8kvf+KXsO74vf/Xuv8qoEaOKjgMMgfGjxmdh28Js3Lux6CgAAADAZVICAgAAAHLv5nvzhe4v5Ddv/c2smLWi6DjAEFo6fWl2HNyRI6eOFB0FAAAAuAxKQAAAANDk9h7bm5//6s+nY1ZH/v1b/33RcYAhtmzGslRTzaa9m4qOAgAAAFwGJSAAAABoch+6/0M5ePJg/urdf5WRI0YWHQcYYvMmz8uEURNsCQYAAAB1rrXoAAAAAEBx7t54d+7eeHd++22/P2adlwAAIABJREFUneUzlxcdByhAS6klS6Yvyaa9m9Jf7U9Lyd8NAgAAQD3yGz0AAAA0qd6jvfng1z6Ym668Kb/6ll8tOg5QoGXTl+XI6SN5/tDzRUcBAAAALpESEAAAADSpD93/oRw9fTR/+e6/TGuLxYKhmS2ZviSllLJxjy3BAAAAoF4pAQEAAEAT+srTX8mXNn0pn/iRT2TJ9CVFxwEKNnH0xMyfPD8b9m4oOgoAAABwiZSAAAAAoMkcPHkwH/zaB/OmmW/Kr9zyK0XHAYaJpTOWZtuBbTl2+ljRUQAAAIBLoAQEAAAATebX/v7X0nusN59912czcsTIouMAw8TSGUtTTTWb9m0qOgoAAABwCZSAAAAAoIms3bE2f/b4n+Wjqz6aG6+8seg4wDCycMrCjBs5Lhv3bCw6CgAAAHAJlIAAAACgSZzsO5n3/5/3Z+GUhfmt236r6DjAMNNSasmS6Uuyce/G9Ff7i44DAAAAXCQlIAAAAGgSn1776Tzz0jP5Hz/xPzJ+1Pii4wDD0LLpy3L41OHsPLyz6CgAAADARVICAgAAgCbwVO9T+b3v/l7+5Yp/mbcvenvRcYBhaumMpSmllCdffLLoKAAAAMBFUgICAACABne2/2z+zX3/JlPHTs1n/p/PFB0HGMYmjZ6Ua664Jo/tfizVarXoOAAAAMBFUAICAACABvdH6/4o39v9vfzRHX+UK8ZdUXQcYJi78cob03usN7uO7Co6CgAAAHARlIAAAACggW07sC2/8eBv5Mev+fG8b+n7io4D1IGOWR0ppZTHdj9WdBQAAADgIigBAQAAQIOqVqv5+a/9fFpKLfnv7/jvKZVKRUcC6sDE0RNz7bRr83jP47YEAwAAgDrSWnQAAAAAoDY+99Tn8s2t38wf3/nHuWryVUXHAYZI39m+7Di447xjTvSdOO/rb5795nyu+3PZtG9TFrQtGMR0AAAAQK0oAQEAAEAD2n9ifz7ywEdy89yb8ws3/ULRcYAhdOzMsXRt7zrvmFVzVp339Y7ZHfnChi/kq898Ne+4+h2DGQ8AAACoEduBAQAAQAP6zMOfyaGTh/LnP/HnaSn59R+4OBNGTci1067N1579mi3BAAAAoE74FBAAAAAazPOHns//2vC/8uGVH87SGUuLjgPUqRtn35jnDz2fJ3qeKDoKAAAAMABKQAAAANBAqtVqvrjhi5k6dmo+cdsnio4D1LEVs1aktaU1d2+8u+goAAAAwAAoAQEAAEADeXTXo9l6YGs+/paPZ8qYKUXHAerY+FHj89ar3pq7N91tSzAAAACoA0pAAAAA0CBO9p3Mlzd/OfMnz89PLvnJouMADeCd17wz2w9uz2O7Hys6CgAAAHABSkAAAADQIO5/9v4cOnUoP73sp9NS8is/cPl+bNGPZWTLyNy18a6iowAAAAAX4BNBAAAAaAC9R3vz99v+PjfPvTmL2hYVHQdoEJPHTM7ti2/P3RttCQYAAADDnRIQAAAANIB7Nt2T1pbWvOfa9xQdBWgw71vyvrxw+IWs27Wu6CgAAADAebTW+gTlcnl7kvkXGNZWqVQO1joLAAAANKruPd35J9f9k0weM7noKECDeVf5XRk1YlTu3nh3Vs1dVXQcAAAA4A3UtARULpcn5+UC0NkkXecZ2lfLHAAAANDoZo6fmbctfFvRMYAGNHnM5Nyx+I7cs+mefObHPpOWksXFAQAAYDiq9UpAbzp3fLZSqby1xucCAACApvW+pe9La0vNF/wFmtT7lrwv91XuyyMvPJK3zHtL0XEAAACA11HrP9t5pQTUXePzAAAAQFNbNmNZ0RGABvYT5Z/I6BGjc/fGu4uOAgAAALyBoSoBbajxeQAAAACAGpk0elLecfU7cs+me9Jf7S86DgAAAPA6rAQEAAAAAFzQ+5a+Lz1He/Ld579bdBQAAADgdbTWauJyuTwiydJzD3eXy+WPJlmdZHKSXUm+luSeSqXiT4cAAADgIlSr1aIjAE3ox6/58YxpHZO7N96d1fNXFx0HAAAAeI1argR0TZKx5/79d0l+P8l7krwtyc8k+WKSR8rl8uwaZgAAAICGs/7F9UVHAJrQhFET8s6r35kvbf5SzvafLToOAAAA8Bo1Wwko/3crsCT5XpJPJnk8yZgkdyb5TJKVSb5eLpc7K5XK6fNN1t/fn82bN9coKtCsTp486d4CDDr3FqAW3Ft4xeERh/OlDV/Kn77m+Z6enlc93jd5X473HB+Ucx4fefyH5v+hMW0XHjPQceYaurnOnDnzqueGOtdw+TqY64299l5yy5Rb8uXNX87nHvpcVs5YecH305z83ALUgnsLUAvuLUCjqWUJ6Pkk/y3J2SQf+4Ftv44n+Xy5XP5ekvVJViT510n+5HyTtbS05LrrrqthXKAZbd682b0FGHTuLUAtuLfwit956Hfy0qmXfuj52bNfvdDutGnTMn/K/EE5546DO35o/tcaN27cBccMdJy5hm6unp6eVz031LmGy9fBXG/stfeSee3z8puP/Wa6jnTlX/zIv7jg+2lOfm4BasG9BagF9xagFh5//PHCzl2z7cAqlcrDlUrllyqVykd/oAD0g68/k+Tz5x6+p1Y5AAAAoFEcO30sf9j1h2lvay86CtCkxo8an3eV35W7Nt6V42cGZ7UxAAAAYHDUrAQ0QOvPHRcWmgIAAADqwB92/WH2Ht+b91733qKjAE3sgzd+MAdOHsj/z96dh0dV3v0f/8xM9oSEkBASAgQIcLOjbAaBCriAilp369K6a12e6tOnWh79taitWtuqrdRqFx/bal2KigsCVVEQKAooiiw3ewhLCHtICAmZzO+PmYSAWSbL5EyS9+u65jqznHPmMyH5cs+Z79zn5a9frn9lAAAAAADQYkLaBGSMcRtjooJ4/mOhzAEAAAAAQGu398he/Wrxr3R277PVp1Mfp+MAaMfG9RinYV2G6ZnPn5HP53M6DgAAAAAACAhZE5AxZqGkMkm/qWO14YHlmlDlAAAAAACgLfjlwl+q+Fix7jv9PqejAGjnXC6X7h59t1YVrNLC3IVOxwEAAAAAAAGhnAnoG0keSZcYYzqc/KAxJkvSlYGbr4YwBwAAAAAArdqWA1v0h2V/0A2n3KC+KX2djgMAunrI1eoU20nPfP6M01EAAAAAAEBARAj3/ZSkGyVlSnrNGHOjtTZfkowxwyS9Jile0kJJb4YwBwAAAAAAjjpQckCFpYX1rpcYnajk2ORv3f+zT34mj9uj6ROmy1vhbfFcJeUlzfacANqG2MhY3Xzqzfrtf36rvEN56p7Uvd5tgqk5tdVBAAAAAABQv5A1AVlrNxhjrpH0kqRzJeUaY9YHnrN/YLXlki621laEKgcAAAAAAE4rLC3UvE3z6l1vcvbkb334vTJ/pV7++mXdN/Y+dUvsptyDuS2eKyczp9meE0DbcceoO/Sb//xGf1z+Rz165qP1rh9MzampDgIAAAAAgOCE8nRgsta+IekUSX+WtFNSP0kZkv4j6W5JY6y1+0OZAQAAAACA1mzaR9PUMaaj7h97v9NRAOAEWR2zdKG5UH9a8SeVHGPGMAAAAAAAnBbK04FJkqy1VtKtoX4eAAAAAADamvlb5mvuxrn69dm/ZmYMAGHp7tF3a9a6WXr1m1d1w6k3OB0HAAAAAIB2LaQzAQEAAAAAgMbx+Xy6/8P71T2xu+4afZfTcQCgRhN7TtSgzoP0zOfPyOfzOR0HAAAAAIB2jSYgAAAAAADC0Mw1M7V853I9PPFhxUTEOB0HAGrkcrl01+i79GX+l1qSt8TpOAAAAAAAtGs0AQEAAAAAEGaOeY/pgfkPaFDnQbpu6HVOxwGAOl039DolRSfpmc+fcToKAAAAAADtGk1AAAAAAACEmRdXvqgN+zfo0TMflcftcToOANQpPipeN516k95Y+4Z2Ht7pdBwAAAAAANotmoAAAAAAAAgjR8uP6uGFD+u0zNN0Qb8LnI4DAEG5c/Sd8lZ49dzy55yOAgAAAABAu0UTEAAAAAAAYeS55c9pe+F2PXrmo3K5XE7HAYCg9E7urfP7na/nVzyv0vJSp+MAAAAAANAu0QQEAAAAAECYKC4r1qOfPqpJvSZpUq9JTscBgAa5e/TdKigu0L/W/MvpKAAAAAAAtEs0AQEAAAAAECZeXPmi9hzZo19O+qXTUQCgwc7qfZZMitEznz/jdBQAAAAAANolmoAAAAAAAAgDxWXFev6L5zW131TldMtxOg4ANJjb5dZdo+/S5zs+12fbP3M6DgAAAAAA7Q5NQAAAAAAAhIEPNn+gwtJC/WLiL5yOAgCN9oNhP1CHqA7MBgQAAAAAgANoAgIAAAAAwGGFpYWav2W+pvabqmHpw5yOAwCN1iG6g64/5Xq9vvp17Tq8y+k4AAAAAAC0KzQBAQAAAADgsLkb56rMW6Z7c+51OgoANNl/nfZf8smnhxY85HQUAAAAAADaFZqAAAAAAABw0P6S/VqQu0Cndz9d2cnZTscBgCbr06mP7hx1p/604k9amb/S6TgAAAAAALQbNAEBAAAAAOCg2Rtmy+fz6fy+5zsdBQCazc/P+Lk6xXbSPXPvkc/nczoOAAAAAADtAk1AAAAAAAA4pKC4QEvylmh81nilxKU4HQcAmk1ybLJ+MekXWpC7QG+ufdPpOAAAAAAAtAs0AQEAAAAA4JB3178rj8uj8/qc53QUAGh2Nw+/WUPShuh/PvgflRwrcToOAAAAAABtHk1AAAAAAAA4YEfhDi3bsUyTek1SUkyS03EAoNlFuCP09JSntfXgVj35nyedjgMAAAAAQJtHExAAAAAAAA54x76j6IhoTc6e7HQUAAiZSb0m6ZIBl+ixRY8pvyjf6TgAAAAAALRpNAEBAAAAANDCth7cqpW7V+rs3mcrPire6TgAEFK/PvvXOlZxTE8sfsLpKAAAAAAAtGk0AQEAAAAA0IJ8Pp/eWveW4iPjdWavM52OAwAh1zu5t3485sd6c92b2nxgs9NxAAAAAABos2gCAgAAAACgBa3es1rr9q7T1H5TFRsZ63QcAGgR08ZNU1p8ml5b/ZoqfBVOxwEAAAAAoE2iCQgAAAAAgBZS4avQW2vfUmpcqr6T9R2n4wBAi+kQ3UH3nX6fth7cqs93fO50HAAAAAAA2qQIpwMAAAAAANBefLb9M20/vF03D79ZEe5vvyUv95Yr92BunfsoKS8J6rmac18A2q9gaklidKKSY5Pr3dclAy7RjM9n6M21b+qU9FMUExHTXDFrdKDkgApLC+tdL9j8LS2Y/OGaHQAAAADgDJqAAAAAAABoAWXeMr1t31bPpJ4akTGixnWKjxVr6dalde4nJzMnqOdrzn0BaL+CqSWTsycH1Yjidrl1xeAr9MTiJzR341x9t/93mytmjQpLCzVv07x61ws2f0sLJn+4ZgcAAAAAOIPTgQEAAAAA0AI+3vKxDhw9oEsGXCK3i7fjANqn7ORsnZZ5mj7Y/IH2HtnrdBwAAAAAANoUjjoCAAAAABBiB0oOaM7GORqSNkQm1TgdBwAcdXH/i+V2ufXPVf9Uha/C6TgAAAAAALQZNAEBAAAAABBif1j2Bx0tP6qL+1/sdBQAcFxybLIuG3iZVu9ZrZlrZjodBwAAAACANiPC6QAAAAAAALRlWw9u1d+//rtO7366MhMznY4DAGHhjKwzlH84Xx9t+UhdErrojKwznI4EAAAAAECrRxMQAAAAAAAh9OD8B+V2uXVBvwucjgIAYeXyQZdrz5E9evWbV9U5rrMGdh7odCQAAAAAAFo1TgcGAAAAAECIfLHrC7286mXddOpNSo5NdjoOAIQVt8utm4ffrK4JXfX8iue18/BOpyMBAAAAANCq0QQEAAAAAEAI+Hw+3ffBfUqJTdFtI25zOg4AhKWYiBjdOfpORXmiNOPzGdpTvMfpSAAAAAAAtFo0AQEAAAAAEAL/3vRvfbTlI/3sjJ8pMTrR6TgAELY6xXbSnaPuVGFpoW5971aVHCtxOhIAAAAAAK0STUAAAAAAADQzb4VX9314n3on99btI293Og4AhL2eHXvqxlNv1Jf5X+qGt29Qha/C6UgAAAAAALQ6NAEBAAAAANDMXvr6JX29+2s9OulRRXminI4DAK3C8Izh+unYn+q11a9p+ifTnY4DAAAAAECrE+F0AAAAAAAA2pLismL9v4//n0Z1HaXLB13udBwAaFVuG3Gb9hzZo0cWPqI+nfro+8O+73QkAAAAAABaDZqAAAAAAABoRj//5OfKK8zTK5e+IreLCXgBoCFcLpeePf9ZbT6wWTe/c7OKy4p1+8jb5XK5nI4GAAAAAEDY42gkAAAAAADN5MtdX+rppU/r1uG3amyPsU7HAYBWKcoTpTeueEMTe03UHe/foYtevUh7ivc4HQsAAAAAgLBHExAAAAAAAM3AW+HVLe/eotS4VD1+1uNOxwGAVi05NllzrpmjpyY/pXmb5mnoc0P1703/djoWAAAAAABhjSYgAAAAAACawTOfP6MVu1bod1N+p+TYZKfjAECr53a5dU/OPVp2yzKlxKZo8kuTde/ce3W0/KjT0QAAAAAACEs0AQEAAAAA0ETbDm3Tg/Mf1Ll9ztUVg65wOg4AtClDuwzVsluW6a5Rd+npz57WaX85TasLVjsdCwAAAACAsEMTEAAAAAAATeDz+XTX+3fJJ5+ePf9ZuVwupyMBQJsTGxmrZ857RrOvnq38onyN/PNIzfh8hnw+n9PRAAAAAAAIGzQBAQAAAADQBG+ufVPvrn9XD094WD079nQ6DgC0aef1PU9f3/61JvacqLvn3K3T/nKa/vLFX3S49LDT0QAAAAAAcBxNQAAAAAAANNKho4d095y7dWr6qfpRzo+cjgMA7UKXhC6affVs/Wnqn1RUVqRb3r1FGb/N0I1v36hF2xYxOxAAAAAAoN2KcDoAAAAAAACt1bSPpml38W698713FOHmLTYAtBSXy6VbRtyim4ffrM92fKa/fvFXvbr6Vf3fyv+TSTG68dQbNbHnRKdjAgAAAADQojhCCQAAAABAIyzJW6Lnlj+nH532I43sOtLpOADQLrlcLuV0y1FOtxw9NeUp/Wv1v/TXL/+q+z+8Xx6XRwM7D5RJNerdsbd6JPVQpCfS6cgAAAAAAIQMTUAAAAAAADRQmbdMt757q7oldtMjkx5xOg4AQFJCVIJuOPUG3XDqDbJ7rZ5a+pRmrpmpVQWrJEkel0c9knqoV3Iv9U7urezkbCXHJDucGgAAAACA5kMTEAAAAAAADfSbJb/R6j2r9c5V7yghKsHpOACAk5hUo2njpml4xnAdOnpIWw5u0aYDm7T5wGZ9mvup5m+ZL0lKik7SG2vf0Lge4zQiY4RGdB2h9IR0h9MDAAAAANA4NAEBAAAAQDtxoOSACksL610vMTpRybEtNzNCuOaqzYZ9G/Twgod16YBLdYG5IKj8JeUlLZQOAFpeubdcuQdz613PqVqYFJOkU9JP0Snpp0iSvBVebS/crs0HN2vzgc3atH+TPtz8oXzySZK6xHfR4LTBGpw2WEPShmhol6HKSMiQ1+et97k8Lk+964XL/2cAAAAAgLaHJiAAAAAAaCcKSws1b9O8etebnD25RT+cDNdcNSkuK9YVM69QTESMfn/u7yUFlz8nM6cl4gGAI4qPFWvp1qX1rhcutdDj9iirY5ayOmZpYs+JysnM0Se5nyjvUJ5yD+Uq71Ce1uxZo/lb5lc1BvXs2FNZSVkyKUYm1dQ6C1xOZo6W7qj7ZxEO/58BAAAAANommoAAAAAAAAiCz+fTje/cqK/yv9L717yvrh26Oh0JANBMYiJi1Delr/qm9K26r7S81D9j0IHN2l28W0u3L9WC3AWSpG6J3WRSjPqn9lffTn0VGxnrVHQAAAAAAKrQBAQAAAAAQBAeX/S4Xl/9un511q80pc8Up+MAAEIsOiJa2Z2yld0pWzmZOVqct1i5h3K1bu862X1WC3MX6qMtH8kll/ql9NOorqM0IGWA07EBAAAAAO0YTUAAAAAAANRj9vrZemD+A/re4O/pJ6f/xOk4AAAHeNwe9U7urd7JvXVe3/N0zHtMmw9s1tq9a7Vi1wq9tOolvbr6VQ1IHaDRmaM1tMtQxUTEOB0bAAAAANCO0AQEAAAAAEAd1u1dp6vfvFqnpJ+iv1z4F7lcLqcjAQDCQKQnUibVyKQaXWQu0rZD27S9cLveXf+uVhWsUqQ7UsPSh2lU11Ea1HmQIj2RTkcGAAAAALRxNAEBAAAAAFCLg0cP6qJXL1K0J1qzrpqluMg4pyMBAMKQy+VSVscsXTnoSo3pPkab9m/Ssp3LtGLXCi3fuVzxkfEa32O8JvSc4HRUAAAAAEAbRhMQAAAAAAA18FZ4dfUbV2vzgc2a//356pHUw+lIAIBWwO1yq29KX/VN6asrB12ptXvXatG2RZq3aZ7+vfnfWrp9qR78zoMa0XWE01EBAAAAAG0MTUAAAAAAANTggfkPaM7GOXru/Oc0Pmu803EAAK2Qx+3R4LTBGpw2WHuK9+jjrR/rwy0fapadpfE9xuvenHt1oblQHrfH6agAAAAAgDbA7XQAAAAAAADCzSurXtGvFv9Kt424TbeNvM3pOACANqBzfGddMegKLblxiZ4850nlFebpktcvUb8Z/fS7pb9TUVmR0xEBAAAAAK0cTUAAAAAAAFTzxa4vdOM7N2pcj3H6/bm/dzoOAKCNSYxO1L1j7tWGuzdo5uUzlZGQoXvm3aPs32drxuczVOYtczoiAAAAAKCVogkIAAAAAICAlfkrdcErF6hzXGfNvHymojxRTkcCALRREe4IXTrwUi26cZGW3LhEAzsP1N1z7lb/Gf318tcvq8JX4XREAAAAAEArQxMQAAAAAACSZq2bpbEvjJXb5dbsq2erS0IXpyMBANqJMd3HaP7352vuNXPVMaajrn3rWp33z/O0avcq+Xw+p+MBAAAAAFoJmoAAAAAAAO2az+fT44se18WvXazBaYP1+c2fa0iXIU7HAgC0My6XS5P7TNbyW5fr1Utf1dFjRzVj2Qz95j+/0cb9G52OBwAAAABoBWgCAgAAAAC0W6Xlpbr+7es17aNpumrwVfrkB58oo0OG07EAAO2Y2+XWlYOv1AfXfaCrh1ytguIC/XrJr/Xssme1p3iP0/EAAAAAAGGMJiAAAAAAQLtUUFygM/9+pv7+1d/10ISH9M9L/qnYyFinYwEAIEmK9ETqjKwz9IuJv9B3+39X6/au0/QF0/WufVdl3jKn4wEAAAAAwlCE0wEAAAAAAGhp3xR8owteuUD5Rfl67bLXdMWgK5yOBABAjaIjonVun3OVk5mjN9a+ofc2vKelO5bqqkFXaXL2ZKfjAQAAAADCCDMBAQAAAADaldnrZ2vMX8eotLxUC69fSAMQAKBVSI5N1s3Db9a9Ofcq0h2pGctm6OZ3b9aWA1ucjgYAAAAACBM0AQEAAAAA2oWN+zfqtndv04WvXqi+nfrq81s+16jMUU7HAgCgQfqn9teD33lQlwy4REvylmjgswP1yIJHdLT8qNPRAAAAAAAOowkIAAAAANCmfbHrC10580qZGUZ/++pv+uHIH+rTGz5Vt8RuTkcDAKBRItwRmpw9WR9d95EuNBfqZ5/8TIOfHax/b/q309EAAAAAAA6iCQgAAAAA0Ob4fD7N3zJfk1+arBF/GqG5G+fqvtPv09Z7tmrGeTMUHxXvdEQAAJoso0OGXrvsNX1w3QfyuD2a/NJkXfPmNdpdtNvpaAAAAAAAB0Q4HQAAAAAAEF68FV7tKd6jPUf2qKC4QAXFBdpfsl8R7ghFeaIU7YlWdET0CdejPdFKiklSekK6OkR1kMvlciR7ha9Cs9bN0uOLHteyncvUJb6LHj/zcd0+8nYlxSQ5kgkAgFA7q/dZ+vr2r/XYosf02KLHNGfDHD1x9hO68dQb5XbxPVAAAAAAaC9oAgIAAACAdqjCV6Fdh3dpy8Et2npwqwqKC3S47LAOlx5W8bFiVfgqGr3vuMg4ZSRkKD0hXRkdMo5fP+m+1LhUedyeRj9PaXmp1u5dq1W7V2lVgf+yMn+l8ovylZ2crefOf04/OOUHiomIafRzAADQWkRHRGv6hOm6avBVuu2923TLu7fo71/9Xc9PfV4DOg9wOh4AAAAAoAXQBAQAAAAA7cCOwh2au3Gu3lr3lrYc3KLcg7kq9ZZKOt60kxaXpuzkbJ2Sfor6duqrzvGdlRafprT4NHWK7aQKX4VKy0tV6i2tWpZ5y6quHzx6ULsO79Kuol3KL8rXrqJd+qbgG32w6QMdKj30rUwel0dp8WlKiUuRJCVFJykmIkZul7vGy6b9mxQXGafVe1brm4JvtH7fenl9XklSlCdKA1IH6KzeZ2lq36m6bOBlTWowAgCgteqf2l8f/+Bj/d+X/6effPATDXtumKaNm6Zp46fRGAsAAAAAbRxNQAAAAADQBnkrvFqct1gz18zU2/ZtbTu0TZK/8aZbYjeN6TZGvZJ7qWfHnkqLTzvhVCGTsycrq2NWs+YpOVZS1RiUX5SvXYePNwptObBFGw9sVN6hPJV6S+Xz+eT1eVXhq6hxRqLeyb01JG2ILh1wqYZ0GaIhaUPUN6WvIty8xQUAQJLcLrduGn6TLjAX6N559+rhhQ/r1dWv6rnzn9PEXhOdjgcAAAAACBGOkAIAAABAG1FeUa6FuQs1c81Mvbn2Te0u3q2YiBhN6TNF/53z3+qR1EM7D+9UpCeyxbPFRsaqV3Iv9Uru9a3Hcg/mat6mebVuW+GrkM/n06Rek9SzY09FR0SHMioAAG1GWnyaXr7kZX1/6Pf1w9k/1KS/T9K1Q6/Vr8/+tdIT0p2OBwAAAABoZjQBAQAAhMiBkgMqLC2sd73E6EQlxya3QCKgaYL5nQ7X3+eWzh7s37/H5ak6nVVjc5VXlOvjLR/r5VVv7VPCAAAgAElEQVQv673172lfyT7FRsRqUq9JOrfPuZrYc6Lio+IlSSXlJdpzZE+9ucq95co9mNvk7MGuV1JeUufjbpdbckkxETH1NgA1588+2NdYX34AQPCC+T9Iap7/X5wS7GsMJn+w+xqdOVrf3PGNHvv0MT2x5Am9Y9/RLyf9Uj8c+cOq02c25/+hauVnHWvr416pecahAAAAAMIPTUAAAAAhUlhaWOfMFpUmZ0/mwCpahWB+p8P197mlswf795+TmaOlO5Y2KlfuwVz9+Ys/64UvX9Cuol2Ki4zToM6DdNnAyzSo86CqZplFeYtOeL5gFB8r1tKtdecKJnuw6wWbKxjN+bNvyGsEADSPYP4Pklr+/5fm1JDX2Fz7mpw9WVmxWXpk0iO6bth1uuv9u3T3nLv1wpcv6Nnzn1VOt5xm/T90RNKIevcTztr6uFdq2jgUAAAAQPiiCQgAAAAAWonyinLNXj9bz694XnM3zpUkndf3PN146o0a1HmQFuQucDghAAAId/1S+mnetfM0c81M3TPvHo356xjdMvwW3THyDqejAQAAAACaiCYgAAAAAAhzeYfy9Mw3z+idOe9ox+EdykjI0IPfeVA3D79ZPZJ6SFJQpwIBAACQJJfLpcsHXa4pfaZo+ifT9bvPfqeZa2Zqar+pOr376f5TcQIAAAAAWh2agAAAAAAgDFX4KrR2z1r9a/W/NH/rfPl8Pk3uM1kzzpuhqf2mKsLN2zkAANA0HaI76LeTf6vrT7leN71zk/7x9T+0IHeBLhtwmUyqcToeAAAAAKCBOGoMAAAAAGHkyLEjWpK3RAu2LlDBkQKlxqbqp2N/qgmJE3T2qLOdjgcAANqgIV2G6PXLXtcjCx/RW+ve0pNLn9TQLkN16YBLlZ6Q7nQ8AAAAAECQaAICAAAAgDCwo3CHPtn6iZbuWKoyb5l6J/fWBeYC3Xf6feqX2k9r1651OiIAAGjDXC6XTut2mk7NOFXzt8zXnI1z9NCChzS+x3hN7TdVidGJTkcEAAAAANSDJiAAAAAAcMgx7zGt2LlCn2z9ROv3r1ekO1KjM0drQs8J6pHUQ5IUHRHtcEoAANCeRHmiNKXPFI3tPlbvrX9PC7ct1Gc7PtOUPlN0Zq8znY4HAAAAAKgDTUAAAAAA0MLyi/K1eNti/e9H/6t9JfuUEpuiSwZcorHdxyohKsHpeAAAAOoQ3UHfG/I9Tew1UW+ufVOz1s3Sgq0LdG/OvUqNS5XH7XE6IgAAAADgJDQBAQAAAEALOFp+VCt2rtDivMXadGCT3C63zsg6QwM6D9CQtCFyu9xORwQAAPiW9IR03THqDq3ft14z18zUzz75mVLjUjU5e7LGdBujSE+k0xEBAAAAAAE0AQEAAABAiPh8Pm0+sFmL8xZr+c7lKvWWqkt8F10y4BLlZOZocvZkLd2x1OmYAAAA9eqX0k/Txk1TaXmpnlr6lF5e9bLe3/C+zsk+R+N6jFOUJ8rpiAAAAADQ7tEEBAAAAADNyOfz6av8rzRr3Sx9sesL7S7erWhPtEZ0HaGx3ccqOzlbLpfL6ZgAAAAN5nK5NKHnBEVHRGvt3rWavWG2Xlv9muZsnKOze5+t72R9RzERMU7HBAAAAIB2iyYgAAAAAGiiY95jWpC7QLPWzdKsdbO04/AOuV1u9e3UV+dkn6ORXUfygRgAAGgzXC6XBnYeqIGdB2r9vvWavWG23lj7huZunKuzep+l7MHZTkcEAAAAgHaJJiAAAAAAaISDRw/qo80faZadpffWv6eDRw8qNiJWU/pM0bge4yRJCVEJDqcEAAAIrX4p/dQvpZ82HdikORvm6G37tt7f8L4utZfqluG3aELPCXK73E7HBAAAAIB2gSYgAAAAAAhC3qE8Ldq2yH/JW6RVu1fJJ586xXbSReYiXdz/Yp2dfbbiIuOUezBX8zbNczoyAABAi8lOztZdo+/SjsIdWr97veZunKtXv3lVfTr10S3Db9H1p1yvtPg0p2MCAAAAQJtGExAAAAAAnORo+VGt27tO/8n7jxbl+Rt/th3aJsk/u8+YbmN06YRLdUbWGRrbY6wi3Ly1AgAAkKTMxExd2P1CvXDpC3pj7Rv604o/6f4P79cD8x/Qd/t/V7cOv1Vn9j6T2YEc5vP5dMx7TOUV5TpWcUzeCq8SohIU6Yl0OhoAAACAJuBINQAAAIB2y1vhVUFxgXYe3qk1e9Zoe+F2fVPwjTbs36AKX4UkKSMhQ+N6jNOPx/xY43qM09AuQ2n6AQAAqEdsZKyuHXqtrh16rdbuWas/f/Fn/e2rv2nmmpnKSMjQ5D6TNSV7is7qfZZS4lKcjtsmHPMeU+7BXK3Zs0Z7j+ytuuw5skeHSw9XNfyUV5SrvKK8xn3ER8arY0xHJcUk6aPNH8mkGnXt0FWZHTLVO7m3+qf2l8ftaeFXBgAAACBYIT9ybYyJk3SfpKsk9ZJ0WNIKSU9ba+eE+vkBAAAAtG9FZUWye62+3v219h3Zp70le7XvyD7tKd6j/OL8qg9AXHKpT6c+GpQ2SJcPvFyD0gZpdOZo9erYSy6Xy+FXAQAA0HoN6DxAT05+Uo+e+ajeWvuW3rZv6+11b+vFlS/K7XJrVNdRmtJniqb0maJRXUfRZFIHn8+nXUW7tHbPWq3du1Zr96zVun3rtPnAZm07tK2qkV2SPC6PUuJSlBqXqswOmYr0RCrSHakId4R6JvXU7iO7FeGOUIQ7Qh6XR0VlRTp49GDV5ZPcTzRz7cwT9hkXGafhGcM1MmOkRmWO0siuI9WnUx9mdgIAAADCREibgIwx8ZI+knSapGOSvpGUIukcSecYY6Zbax8KZQYAAAAAbY/P59Oh0kPaXbRbBcUFKigu0O5i//XdRbtVcKRA2w5t09aDW7X3yN4Tto10Ryo1LlUpcSkamDZQmR0y1bVDV1075Fr179zfoVcEAADQ9sVExOh7Q76n7w35nrwVXi3buUxzN87V3I1z9fCCh/XQgoeUHJOsM3ufqSFpQ9QvpZ/6duqrvil9lRid6HT8FlNeUa5dh3dpe+F25RXmacuBLf6Gn71rtW7vOhWWFlatmxidqP6p/TW2+1hdN/Q6dYjqoN3Fu5Ual6qOMR1rbc7JyczR0h1L68wxOXuyMhMztbtot3Yc3qF1e9dp+c7lWr5zuZ5b8Zye/uzpqgwjMkZoVNdROr376RrbY6xS41Kb7wcCAAAAIGihngnoD/I3AK2UdKG1Nk+SjDHXSXpB0nRjzGJr7YchzgEAAACgicorynXo6CGVektV6i1VWXmZyrxl/ute//UdhTuUEJWgCl9Fgy5en/eE20fLj6r4WLGKy4pVVFZUdb34mP/24dLDOlZx7FsZXXIpJS5FneM6q3tSd43IGKGeHXsqPjJeOw/vVEpcijpEdahxZp/YyNiW+DECAABAksftUU63HOV0y9H0CdO178g+fbj5Q83dNFefbP1Eb6x5Qz75qtZPT0ivagrql9JPXeK7KDYyVrERsYqLjKu6XrmMjoj2n/7Ke6zqNFjBXs8vytfK/JWq8FXI7XLL7XbLLbf/euDicXmU0SGjahYdj9tTdT3CHVF1W5JKjpWopLykxuWRY0e0u3i38grzlHcoT9sLt2tX0a4TZt+RpK4dumpA6gBdN/Q6DUgdoAGdB2hA6gClJ6SfMLbNPZireZvmNdu/U4Q7QpmJmcpMzNTozNH6/rDvS/K/N1hdsLqqKWj5ruV6aulTemLJE5KkAakDNK7HOI3vMV7jeoxTz449mV0TAAAAaAEhawIyxmRLulZShaRrKhuAJMla+w9jjJH0gKTpkmgCAgAAYctb4VV+Ub4Kigu0r2Sf9h3ZV7XcX7Lff71kn4rKiiRJR44cUdxncSotL9WBkgNS4DinSy7FRsQqISpBCVEJio+KV0JUgiJcERqYNlApsSlKT0hXh+gODr5atEflFeXaXrhdWw9u1fbC7covytfuot3KL85XflF+1e29R/ae8EFMY1T/4KSmi8flkcvlUkxEjOIj46v+TjrHda5q5kmISlCHqA5Ki0+runRJ6KK0+DSlxqVWfdhSXXN/GAIAAIDmlRKXoisHX6krB18pyd84s+nAJq3ft14b9m3Q+n3rtX7/er23/j3tLt7tcFpJK5pvV3GRceqe2F3dk7rrnOxz1C2xm7ondvcvk7qrR1KPsJsJKcIdoWHpwzQsfZhuGn6TJOlo+VEt27FMi7Yt0qfbPtVrq1/Tn7/4syQps0OmxvUYp9O7n65RXUdpWPowxUXGOfkSAAAAgDYplDMBXSfJI2mxtXZNDY//Uf4moLHGmB7W2m0hzAIAAFCr0vJS5RXmKfdgrnIP5R5fBq7nFeapvKK8xm0TohKUEptywuwibrnlCnT++ORTZc9EhSpUcKRAWw5uUVFZkbw+ryTpb1/97YR9dozpqKykLGV1zPIvq1/vmKXOcZ35BiUapMJXoZ2Hd2rrwa3acmCLf3nw+DLvUF7V72OlmIgYpSekKz0hXX069dG47uMUHRGtguICxUTEKMoTpWhPtH8Z4V9GeaJ0bp9z1adTnxobfPi9BQAAQLBiI2M1OG2wBqcN/tZjh44e0r6Sfd+aWefIsSNV10vLSxXhjlCkJ1KR7sgGXS8oKtDivMVyu9y1zmR5WuZp6hzfWV6fV+UV5fJWeE+4Xl5RLq/PK5/P961Zik5exkXGtYmxckxEjMZnjdf4rPGapmnyVni1es9qfZr7qRblLdKnuf7GIEnyuDwalDZIo7qO0siuIzWy60gNSRui6Ihoh18FAAAA0LqFsgloTGC5qKYHrbU7jDG5krIknSHpHyHMAgAA2imfz6fC0sI6m3x2Fe06YRuXXOraoauyOmYpp1uOrky6Uj2SeqhLQpeqhp+U2BR1iu1U4wHKtWvXasCAAXXOPOLz+XS0/KiKyoo0JG2IIj2R2ntkr3YV7arKt/nAZn285WMdLjt8wraxEbHqkdSj1iahrh261jgTCtqu8opy7S7yn0Lg5EafLQe3aNuhbSrzlp2wTUZChnol99Lp3U9XryG91LNjT/Xs2FPdE7sro0NGjafMCmY2nY4xHRUfFd/srxEAAAColBSTpKSYpJDtPzYiVuv2ratznSFdhiirY1bIMrQFHrdHQ7sM1dAuQ3Xn6DslSTsKd1SdQmzZzmWatW6W/vrlXyVJUZ4oDUkbIpNq1LdTX/Xp1KdqmRKX4uRLAQAAAFqNUH461Cew3FTHOlvlbwLqF8IcAACgDfH5fDpy7IgOHj2oQ6WHdOjoIe0v2a/8onztKtp14vKwf1lSXnLCPqI8Ueqe2F1ZHbM0pc+UbzXRdEvspihPVEhfh8vl8n/rMzJWw9KH1Xnw+ODRg7U2MK3MX6mC4oIT9y2XOsd3rprFJT0hXenxx693Seii5Jhk/4HzaP/Bc5qGwkuFr0KFpYU6ePRg1aXq9/zwLu0q2qWdh3dqV9Eu7Tq8SwXFBd86TVfnuM7qldxLwzOG69IBl6pnx57q1dHf7JPVMUsxETEOvToAAAAA7VVmYqYyEzN1Uf+LJPnf4+ceytWyHcu0fOdyfZH/hRZvW6xXVr1ywnuc5Jhkf1NQSl91T+yutPg0dY7rrM7xnU9YxkbGOvXSAAAAgLAQyk970gLLPXWssy+wTA1hDgAA4JBVu1dpYe5CeX3eqqnRvRVeVfgqqq6XV5Sr1Fuqo+VHT7hUv+9w6eETmn5OPm1RdckxyUpPSFdGhwyN6T5GGQkZSk9IV7fEblVNPukJ6XK73C34k2iajjEd1TG9o4alD6vx8ZJjJdp2aFtVY9COwzuUX5Rf1RC1bu865Rflf2smmOriIuOqGoKSopOUEJWgmIgYRUdEKyYiRjGeatcjYhTtiZbH7TnhVE8e10m363m8tfwb+OSrmvK/+u9vbffVdNvr86q0vNrvufeoSo6VVN0uKS9RcVlxVcNPYWnht5p6KrldbnWJ76KMDhnqlthNo7qOUtcOXZWRkKHMxMyqRh9m4wEAAAAQ7lwuV9WspJcPurzq/tLyUm0+sFkb9m/Qxv0btWHfBm08sFGLty3WjsM7aj1ld3xkvFLjUpUQlaC4yLhaL5XvaSPcEVUXj+v47Z4de2pqv6lt4jRtAAAAaF9cPl/NHy40lTHGK8kt6Vxr7dxa1nlJ0jWS/m6t/UFd+1uxYsUeSbnNHhQAAAAAAAAAAAAAAABoHlkjRozo7MQTh3ImoMomoLq6jCrb6Cvq25lTPyAAAAAAAAAAAAAAAAAg3IXyHAxFgWVMHetUPlYSwhwAAAAAAAAAAAAAAABAmxbKJqC9gWVKHeukBpYFIcwBAAAAAAAAAAAAAAAAtGmhbAJaG1j2qmOdnoHl+hDmAAAAAAAAAAAAAAAAANq0UDYBfRZYjqnpQWNMpqQegZtLQpgDAAAAAAAAAAAAAAAAaNNC2QT0r8BygjHG1PD4DwPLBdbarSHMAQAAAAAAAAAAAAAAALRpIWsCstZukPRPSR5Jbxpj+lQ+Zoy5VtL9gZu/CFUGAAAAAAAAAAAAAAAAoD1w+Xy+kO3cGJMi6RNJgyV5Ja2SlCapa2AVr6Ttkt6X9Etr7Y5GPIdH0k2SrpE0RFKCpL3yn2Lsd9baT+vY9gJJ90gaKSlS0mZJr0j6rbX2aEOzAHCOMWawpAclTZTUUdIuNaG21LD/dElrJK2x1o6rY73pkn5ez+7utdY+3dRMAEIvXGpLYF3GLUAbEYra0pgaYYx5UdIP6tn1xdbaWY3JBKD5GWPiJN0n6SpJvSQdlrRC0tPW2jmN3GcPST+TNEX+YzZ7JH0k6TFr7do6tgvpOAlAywmX2mKMmSDp43p2/ba19ruNyQSgZYWittTwHK8E9t/XWruxjvUaNd4BEH7CpbYYY3pK2lLPrr6y1p7SHJkAhFaI3hONlvQjSeMlpUsqkf/zoFckPWetLatluyaPW0LaBCRJxph4ST+RdIWkbElRgYcKJW2QZORv3DkgaZK1dmUD9/2+pO8E7iqQtFNSn8A+fZKmWWt/VcO2/yPp14GbWyQdkr+JyCNppaQzrLWFQb9QAI4xxoyX9G9JMfI3AeaqCbWlhv3HSpot/8HtxfU0Ab0l6buS1knaV8tqv7PW/quWxwCEiTCrLYxbgDYiFLWlsTXCGPOlpFMC6xTXsvtpdX2xAkDLCRwD+UjSaZKOSfpGUoqkHoFVpltrH2rgPo2kxYH9HJL/OE1vSZ0kHZX0XWvtvBq2C+k4CUDLCbPa8iNJT8vfVLi5lt0vtNb+b0PyAGh5oagtNTzH7ZL+GLhZ1wf1japJAMJPmNWWiyTNkrRfUm0fym+w1t7QlDwAQi9E74l+JOlJ+c/MVSL/+CNVxyfL+UzSOScfs22ucUvITgdWyVpbbK2dLmmcjh9Y/pWkFGvtSPlf6BuSkiW9YYyJqnFHNXta/gagAknnWmu7WGtPlf+H8pAkl6THjTGTq29kjJko6QlJZZIutdb2DmzXX/7uq1Mk/aExrxdAyzLGdJL0tvwHn38lKaMZasvJ+39X/g/pgzEssLzeWjuulgsNQECYC6fawrgFaDtCUVsaWyOMMRGSBgZuTqlj3EIDEBA+/iD/AamVkrKttcOttVmSvi+pXNJ0Y8xZwe4sUAfek/8Yykvy16RRkjIkzZC/Vr0amOW5+nYhHScBaHFhUVsCKo+p/K6OsQkNQEDr0Ky15WTGmHskPRvEek2pSQDCT1jUloDKccvrdYxbaAACWofmfk80VtJT8vfiPCEp2Vo7zFqbKWmS/JPanCbp+ZO2a7ZxS8ibgKr5L/kPBC211v7UWlsuSdbaw5Kulv8bq73l/2HWyxiTKun6wM0fWmvnVj5mrS0LNB69HLjrJydt/nP5G4SetNa+WW27jZIukf80ZdcYY/o25AUCcESz1pbqAgX9S0lnBrl+oqSe8s9CtrqhzwcgrIRNbRHjFqAtCUVtaWyNGCD/LK17rLW7G/l6ALQQY0y2pGslVUi6xlqbV/mYtfYf8jfjSNL0Buz2WvlnUt4m6SZrbUlgf2Xy16tF8p/m696TtgvZOAlAywqz2iId/zBtVQOeD0CYCVFtqdx3hjFmpvwfrLmC2KQpNQlAGAmz2iIxbgHahBDVlp/IX0vetdbeb60trbbPjyX9IHDzKmNM92rbNdu4pSWbgK4PLP968gOB4JX3fy/I/Y2XFCH/tEezalmn8v5RlXcEztF4Rh1ZrPznnnbJf843AOHt+sCyuWqLJMkY809JH8g/1dunOj79Y12Gyl87tlprixryfADCzvWBpaO1hXEL0OZcH1g2S21pYo2oPFj1TTDPBcBx18l/ir//WGvX1PB45ZhibODc8cG4PrD8hz3pPPTWWp+k5wI3T65Jlds16zgJgCPCpracNEsh4xOgdQtFbZEx5mL5T4lxqfynH70ziM2uDywbOt4BEH7CqbZIHFcB2opQ1JbKM0C8UsvjH0k6HLg+str91weWTR63tEgTkDEmQ1JW4OaiWlZbHFiONcZEBrHbzyRdJuk2a21FLetUdmtGVLtvTGC529ZyHsdqWSYEkQOAQ0JUWyqdLmmfpLvlrwUFQWxD5zfQBoRZbWHcArQRIaotTakRjFuA1qXy773G+mGt3SEpN3DzjJrWqc4Y45Y0uq596nj96F35zbQQj5MAtLywqC2Vm8s/vf0ha+22+p4LQFhr1tpSzTBJcfKfAWKgpPfrWrmJNQlA+AmL2iJJxpgE+Wc/lWgCAlq7ULwnulLSrfJ/Ebwm1Wcc81TbrtnGLRF1PdiM+gSWPvmnha7J1sAyWv5vx2+qa4fW2p3yn2u+LpcHltULcGWWuvZfmaVfPfsH4Kxmry3VTJf0lrX2kCQZY4LZpvLDtNXGmAslXST/6cGK5G9c/Iu1NphmIgDOCqfawrgFaDtCUVuaUiMqxy3WGHONpCmSMuX/1ttCSS8ETu0DIDwE+/eepeDGBJmSYuvZZ578pxT0BPaZp9COkwC0vHCpLdKJx1SGyz8V/uDAuqsl/c1aS/My0Do0d22ptFDSsMpaEJgZtS5NqUkAwk+41Bbp+FkhdkpKNcb8WNKp8n/uvl7SK9baxXVsDyB8NGttCUxeM7ee1aZI6hC4vjqwbNZxS0s1AaUFloXVz3l2kn3VrqeqiQeJjDHnyD9TkCT9vYYse+rYvDJLalMyAAi5kNUWa+2LjchTecDqLknTTnrsQkk/NcZcZ619uxH7BtBywqm2MG4B2o5Q1Jam1IjKccvjOv6ms9Il8o9bLrXWLqknA4CW0dxjgrRq12vcp7XWa4w5JKlTtX22+PEdACEVLrVFOj42GSppxUmbTZF0rzHmMWvtg0HkAOCskBzLsNbOb2SOWrPUUZMAhJ9wqS3S8XFLsqQ1CszkEXC2pDuNMS9Iut1ae6wR+wfQclr0M5jATGJPBm4ut9auPSlHrVkaMm5pcBOQMeZFST9owCanyj+NmiQdrWO9kmrX42pdKwjGmKGSXpW/C/NrSX+uYd/BZIkxxrgC51gDEEKtobbUJTBN2+Bqef5b0tuSCiWdIv/sH1Mk/csYM5EucKBltPba0sAsjFuAFhJGtaVRNcIYk67jbyz3SrpJ0geSyiTlSHpM/uln5xhjRlprNwSRBUBoNeTvvSH1o6H7DKdxEoCmC5faIh3/MC1G0i8l/VXSDvlnFLtT0o8kPWCMKbTWPhFEFgDOae7a0tQc4ZAFQNOFS22RThy3PC/pGUkbJaVLuk7SzyXdKKlU0h0hzgKgaVqsthhjoiS9Lv+pkL2S7qkhR7NkaamZgLyBZbAfSlU09omMMSMlzZG/+3K/pMustWUNzFJ1HjY+SAPCWovVliDESnpa/tN/PWKtXVftsc+MMefLfy7ZyfJ3eJ4WwiwAmiacagvjFqDtCEVtaWyNcEt6QlJXST8+6XSl840xEyQtlf+b+L+Q/zzWAJzllf9vN5i/94bUDzVwn+E0TgLQdOFSWyTpPflPqTHbWvtGtfs3yj8L0F75xyU/N8a8YK3dG0QeAM5o7trSlByVnM4CoOnCpbZI0qeBLF9aa/9Y7f5tkn5pjNkq6SVJtxtj/mCtXf3tXQAIEy1SW4wxsZJmSjo3cNd9J00Y0azjlsY0Ad0m/6lugnVE/m9sSP6OyNrEVrteUutadTDGnCfpNUkJ8jcAnVPDt1aLgshS+VijcgBolLCtLcGw1hZLeqCOxyuMMQ/L3wQ02hiTaa3dEao8AKq06toixi1AuAqX2tKoGmGt3Snp/to2sNaWGGN+JellSVONMZFMXw04rkj+Lzs115igqNr1GPm/oRrMPoOpOy01TgLQdOFSW2StnVHPvn8j6afyH/c9R9I/g8gDwBnNXVuakqP68wVdkwCEpXCpLbLWviz/MZNaHzfG/FxSX0kXSaIJCAhfIa8txpg0+c8ekxO462Fr7ZMnrdas45YGNwEFzvle25PWKPBNDUlKrOMAcvXzlhXU8Hh9z3GX/LNweCRtlzSlls7KyiwpdeyuMkuDcwBonHCtLc3sy2rXe8o/rTWAEGoDtYVxCxCGwqi2hLJGVI5b4uQ/dRjjFsBZe+U/KNVcf+/VZ9BIkXTo5BWMMRGSkk7aZziNkwA0XbjUlnpZa0uNMWvkP2Vpr2C3A+CI5q4tTclRqVlrEgBHhEttCdaX8jcBMW4BwltIa4sxZoD8Z4rpKf8MPz+21j5VS45KTR63uBsatJHWVnu+HrWs0zOwPCopL9gdG2Ncxpgn5T/fokfSV5Jy6pharTJLXUW3Msv6YHMAcETIaktjGWPq6hStXnP5Nj0QvsKptjBuAdqOUNSWJtUIxi1Aq9KsY4LAjGCVB5Rq22d3+Y+zVN9nOI2TADRduNQWSfWOTaTj4xPGJkB4C4tjGU2tSQDCTljUlkrGmEhjjKeOVRi3AK1DyGqLMWaCpCWB7Y9KuqKWBqBmH7e0SBOQtfaApMrTco2pZbXTA8vPrLXeWi35W7MAACAASURBVNapyQxJ9wauz5M0vp5T7Hwuf5dVN2NMt3qyLGlADgAtLMS1pUGMMbcbY45I2lnHwG94YOmVZEOVBUDThFNtEeMWoM0IUW1pVI0wxjxqjCkNbF+bynHLnsAFgLM+CyxrrB/GmEwdb8oJdkxQWQPqq0m5gYNR4TZOAtB0YVFbjDFDjTGHJJUYY4bXtFGgQWhg4OaaILMAcEYoaktjNbgmAQhbYVFbjDHJxpj9ksrkP9VXbU4NLBm3AOEtJLXFGHOG/DMAdZS0T9Ika+3MejZrtnFLS80EJEmvB5a3nvyAMSZK0o2Bmy8Gu0NjzI8l3RG4+Yqkqdbaw3VtE2gQqvwHuq2GfRpJE+X/kP6lYLMAcEyz15ZG+kJSrPxTxtU28LsvsJxrrf3WNG4AwkpY1BbGLUCb06y1pQk1YqWkKElDjDEjatguUse/aPG6tdYXTB4AIfWvwHJC4G/7ZD8MLBdYa7cGuc/KmnRDoAad7PbA8sVatnP6PRiApguX2mIlVQSuX1/Lfu+S/zSleyV9FGQWAM4IRW1prMaOdwCEn7CoLYEvRuQHbl5f0zrGmMskZcvfKPRmqLIAaBbNXluMMb0kvS3/58bbJY211v4niE2bbdzSkk1Av5d0QNJ4Y8zvK4MbYzpIellSb0mbA9erGGPijDH9A5e4avdnS3o0cHOBpOusteVBZnkosPypMea6k/b5pvzTKL1ird3Y0BcJoMU1a21pLGvt55LmB24+b4w5s9pzdTDG/EnSVPmne7u/qc8HIOTCorYEMG4B2o5Q1JbG1IhZktYFrr9WvRHIGJMmaab831jbK+mRprxgAM3DWrtB0j/l/5t+0xjTp/IxY8y1Ov4e4xcnb2uMyQ7Uj4yTHnpJ0ib5a88/A7VIxpgoY8zvJY2TfyrqZ07arlG1DED4CZfaYq0tlfRk4OZdxpj/Msa4A9u5jTF3SHos8PhPrbUlTXndAEIrRLWlsRo73gEQZsKstlSOSy4wxjxmjImu9lyXSfq/wM0nmGUMCG8hqi1/kZQkqUTS+dbaYM8O02zjFpfP13Jf6jTGTJX0hvzfOt0v/0EhI6mDpIOSxllrV5+0zQRJHwduTrTWfhK4f4akOwP3r5H/AFStrLXjTtrvo5KmBW7mBrYfIv8/8BeSzrDWFjX0NQJoec1ZW+p4jumSfi5p8cn1pNo6XSR9KGlw4K48SQWSBsj/bbUjki6z1s5p0AsE4IhwqS2B9Ri3AG1EKGpLY2pE4JstH0rqJv8pxbbI/yZysKRI+RuAplhrVzT1NQNoHsaYFEmfyP936pW0Sv6ZSLMCqzxgrX20hu22Btb5m7X2+pMeGyX9f/buPE7Xsq4f+OcIiIiigiuuiPEV1DRX0hQiy8p93yNLS6X1p1ZoLqmZWmnZr7JCRaXc0oq0ckv9uWQqrhR+UwzFFSQVBUTA8/vjfk7c52HmnJk5s93D+/16zYv7up7ruu7vzDzP4zjnM9eVt2f45dR3MgQEb5rkwAx/tfqT3f2uzFnJexmwOW2W95YajlY/KcnDZl073ltukuSaGX5e+Z3u/p0Am95avLcsMPYmGf5/TJL8wGJ/HLXSn3eAzWeTvbf8fpInz5rfznBs8nWSXH/Wd0KSX+zu7y8wHdhEVvO9papun+TDsyHn5NI/xFzM747/3Xi1fm5Zz52A0t1vTnL7JK9LclGS22Qo/pVJbrfMXxAdNbo+IslddvMxX8tTk9wvw84dV09yiwz/x/J58Q9pMCmr/N6yJ3V8LckdkzwlyUcy/A/ELZN8JcmfJjlcAAimY7O8t8xq8XMLbBFr8d6ykveI2V+g/GCSZyc5Ncn1MvwD/meSvCDJzQWAYHPp7nOSHJlhB7D/yvDHBgdl2B35QQv9QmoJa344ya2TvCxDeOfWGY7keWOSOy32i6XN9HMSsGc2y3tLd1/S3Q9P8pAkb5t13zrDe8zrM4QLBYBgItbivWUPalnRzzvA5rPJ3luekuTHMxz5c0GG37Hsk+TNSe7V3Y8TAIJpWOX3lnGG5aDsPsNynblaVuXnlnXdCQgAAAAAAAAAAFh967oTEAAAAAAAAAAAsPqEgAAAAAAAAAAAYOKEgAAAAAAAAAAAYOKEgAAAAAAAAAAAYOKEgAAAAAAAAAAAYOKEgAAAAAAAAAAAYOKEgAAAAAAAAAAAYOKEgAAAAAAAAAAAYOL23ugCAAAAALaqqvqxJO+Y675zd//bRtSzXqrqZ5O8YtR1SHefsTHVAAAAAFw+2AkIAAAAYO08doG+49a9CgAAAAC2PCEgAAAAgDVQVQcluf+suX300IOr6tobUBIAAAAAW5gQEAAAAMDaeHSSfWfX/5rkq7PrK2bhHYIAAAAAYMWEgAAAAADWxjjo869J3jhqP76q9lrnegAAAADYwoSAAAAAAFZZVf1wkluMut6Z5G9G7Rsmufe6FgUAAADAliYEBAAAALD6Hje6PjPJh7r7A0lOH/Uft74lAQAAALCV7b3RBQAAAABsJVV11SQPGXW9vru3z65fmeTZs+u7V9XNu/vTS1jz3UmOmjV/vbv/qKr2SfKo2cfNk1wryblJ/jPJW5K8rLu/vpt1n5XkmbPmP3T3/Wb9P54hyHT7JAcnuTDJ5zIca3ZCd5+2u5qXa/b5PCjJPZPcMcm1k1wpydlJOsnbkryqu7+62vcGAAAA2ArsBAQAAACwuh6RZP9R+6TR9SuSfH/UfuJKblBVN0ryviQvT3JMhqDOPkkOSnLXJM9PcnpVPW7RRRZe90pV9YoMgZsHJzkkyb5JDkhymyT/J8mnquolVbXvSmpf5L73SnJahiPTHpnkB5JcbXbvGyT5sSQvyPA5Pbuq9lqtewMAAABsFUJAAAAAAKtrHLw5pbs/vqPR3V9M8tbR48dW1VWWuf6BSd6RYbecHb6R5KtJto/6Dkjyl1X1vCWuuy3Jq5L87Kjv/CRfTHLRqG+vJL+c5J+q6krLqnwBVfWUJCcnOXTuobNn9/7eqO/KSZ4+u/eV9/TeAAAAAFuJEBAAAADAKqmq2yS53ajrhAWG/dXo+oAMx3ktx29m2CknGcIzt+7uA7v7ekmul+S52Tm0c3xVPSS795MZdv9JhiPFfjrJVbv7hkmunuQxSc4ajT8myYuWWftOqurhSV6YIYCUDGGmJye5Xndfe3bvqyS5R5IPjKb+RBb+2gIAAABcbgkBAQAAAKye8S5A52c43mreP2bYtWeH45Z5jyvO/vv87r5vd39yxwPd/bXufnqS+2TnHXRevIRde3as+84kd+juf+7u78/WPb+7T0xypyRfGM15fFXdepn1J0mq6jpJ/nLU9bkkt+nuP+zu//36dPdF3f22DMecjcc/vKruv5J7AwAAAGxFQkAAAAAAq6Cq9kvyiFHXG7r73Plx3X1xkhNHXbesqrst83Zv7e7jF3uwu/8lyXNGXQcnedgS1v1qkod09/mLrHtGdt65aFuSX1/Cugv51Qy7/CTJJUke0N1fWGzwLJD0xCSfGHU/dYX3BgAAANhyhIAAAAAAVseDMxybtcOujqs6Icn2UXu5uwEtGgAa+aMk3xm1l3Ik2Au7+392NaC735vkPaOuB1TV3ktYe95jRtdv7u5PLDry0ntfkuTPRl23r6obr+DeAAAAAFuOEBAAAADA6hgfBfbp7n7fYgO7+/Qk7xp1PaCqDl7ifU7r7o/tblB3fyfD0V473LWqdve7oIWOL1vI34+ur5rkh5Y4L0lSVYclue6o652LjV3A/Nf1qOXcGwAAAGCrWslfaQEAAAAwUlWV5EdGXS9bwrQTkhwzu947yS8kedYS5v37Mkr7WJL7zq6vkuSGST6/yNgzuvtry1h37IgkH15GXfOhoadV1a8uce58kOmmy7gvAAAAwJYlBAQAAACw5x431/61qnr8bubM/17mF6rqd7v7ot3M+8Iy6jprrn3tLB4C2tN1l+Nac+3rzD5W4qAVzgMAAADYUoSAAAAAAPZAVe2T5Gfmuq+/gqWul+T+SV6/m3HfXsaa58+1992AdRdytWWO35WrrOJaAAAAAJMlBAQAAACwZ+6Xy+5ss1LHZfchoOUEbq461/7OBqy7kPkQ0e26+6PLXAMAAACAESEgAAAAgD3z2NH12UkO7u6Llzq5qt6Z5JhZ825Vdavu/tQupizn+KvrzbW/uAHrLuScufZNkggBAQAAAOyBK2x0AQAAAABTVVU3SXL3UdcblhMAmjlxrv3E3Yy/9TLWvu3o+ivd/fVdjD1idrTZctdNkk8uo6YkOW2ufbelTqyqfarqmsu8HwAAAMCWJwQEAAAAsHI/n51/v/KaFazxpux8nNajq+pquxh/56q6xu4WnY05etT19t1M2Tc7B5p25YGj6y90938tcd4OH03y7VH7wVV1xSXOfXSSs6vqvKo6raruu8x7AwAAAGxJQkAAAAAAK1BVeyX52VHXF5K8f7nrdPd5Sf521LV/kmN3MeVKSX51CUv/xmzsDq9eypyq2rarAVV1jyR3WOa6O+nuS5K8dtR1cJJf3928qrpSkqfNmldOclgcIwYAAACQRAgIAAAAYKV+KskNRu3Xdvf2Fa71yrn2E3cTxnlqVf3kYg9W1f2TPGXU9cHufscS6jg6ybN3sW4lecWo69tJXrKEdRfy+0nGR6c9t6oetIt775XkhCQ3HXWf1N1nrvD+AAAAAFuKEBAAAADAyjx2rr2So8B2eE+SM0btSvJjuxi/T5KTq+p5VXXw/06qulFVvSjJG5LsNev+bpJfXEYtv11Vf1tVtxqte0BVHZfk35JcbzT2Sd191jLW/l/d/ZkMuxXtsHeS11fVCXP3vkJV3TXJO5M8cjT+q0l+ayX3BgAAANiK9t7oAgAAAACmpqqum+Seo65Pd/fHV7ped2+vqlcnefqo+7gkC+3ec2aSqyU5IMnxSX6rqs5Ksi3JtefGfi/JQ7v7k0ss5dQkt0zywCQPrKpvJDk/yXVy2d8jPb+7/2qJ6y6ou188CzE9eda1LcnPJ/n5qjo3yTeSXDPDEWlj/5Pkvt39lT25PwAAAMBWYicgAAAAgOV7THYOxfzNKqw5fyTYvavqRguM+1ySu8/+mwzBmevksgGgTyW5c3efvIwajknyr6P2NZJcPzt/rmcneVR3H7+MdRfV3U9J8ogkX5x76IAkN85lA0D/L8mR3f2h1bg/AAAAwFYhBAQAAACwDFW1Y7easdfu6brdfXqS94+69kry+EXGfjjJrZL8WpIPZtgZ53sZdgn62ww7+dymu09ZZg1nZwgYPTjJW5J8JclFSb6eYVeiX0py0+7+6+Wsu4T7vibJoUkeleSkJP+V5JtJLs6wG9DHk7w0yVHdfdTsKDEAAAAARrZt3759o2sAAAAAYBeq6t1Jjpo139PdR6/Sus9K8swd7e7ethrrAgAAALD+7AQEAAAAAAAAAAATJwQEAAAAAAAAAAATJwQEAAAAAAAAAAATJwQEAAAAAAAAAAATJwQEAAAAAAAAAAATJwQEAAAAAAAAAAATJwQEAAAAAAAAAAATt2379u0bXQMAAAAAAAAAALAH7A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AAAAAAATJwQEAAAALFtVXXGja4DLI689AAAAYDF7b3QBAAAAsJVV1fZR85Ikd+3uf1vBOjdIcuao63e6+1l7WN6KVNXDkvxykrssYewhSZ6c5JgkN0qyb5LvJPlykhcn+UySd42m/Gh3v3tujaN3N2ajVdW7kxy1hKHfT3JRkvOSnJ3kc0nen+T13f2ZNStwGeaes5d5nk3k+3FikmOXOe2SJBcm+WaG5+d/ZPg839jd31nVAlegqg5L8pIkz0/y7o2tBgAAANiM7AQEAAAA62evJK+qqitvdCErUVVHVNW7krwmyfWXMP7oJB9L8sQkN09y5Qxfg6slOTxDGOby5goZglAHJqkkP5XkuUn+q6reW1W33MjiLuf2yvAcPTjJ7TOEiE5M8vmqetRGFVVV+1XV85J8Ksk9NqoOAAAAYPOzExAAAACsr5sleWGSX9roQlbgN5IcvZSBsyOLXp0h8LPD9iRfzxD+OSjJKbP/bkWnL9K/V4YQ0EFJ5o91+pEkH62q47v7D9eyuMuhzye5eDdj9s7wfL36XP+BSV5dVVfr7j9di+J2405Jjt+A+wIAAAATIwQEAAAA6++JVfX33f2OjS5kDd0hyQ1G7XcneWR3f3k8aLZb0JbT3Tfb3ZjZEW93TnJckrvNuvdJ8gdVtW93P28NS7y8Obq7z1jKwKq6dpKfzhC8OWz00Iur6j3dfeoa1AcAAACwx4SAAAAAYP1tS/LyqrpVd39ro4tZI/PHhT1nPgC0VN397gxfsy2lu7+Y5PVJXl9Vj0/yfzPsFJQkz62qT3T3Wzagri33tV6O7j4ryYlV9bokb0nyo7OH9knyjCQP2ajaAAAAAHblChtdAAAAAFxO3TDJSza6iDW031z78xtSxUR090uTPH7UtS3Jn1XVlTeopMu97r4gyaOTXDjqvk9V7btBJQEAAADskhAQAAAArJ+3Jhnv/PMzVXXfjSpmjc3vJnPJhlQxId19QpI3jLpulOSxG1QOSbr7S0neP+raN0ltUDkAAAAAu+Q4MAAAAFg/X0zyK0leOer7y6r6QHefvRY3rKoDkzwqyU8mOSLJtTMEcs5K8tEk/5zkb7r7u4vMPzrJuxZ46MZVtX3UfkySmyR55iKl/HfVTtmJQ7r7jCV+DvM1/OjsiLBU1V5J3pfkyNHjf9Ldv7KbNX8uyctGXf+W5G7dffFSalpDT03ygFx6LNgTsoQdo6rqlknuneSuSQ5LcmCSqyb5dpJvJPlUkncneXV3n7Obtcbf19/p7mcttfiqOijJl5Nccdb1zu6++xLn7pXhNXLdWddLu/sJS733Gvr6XPsqu5tQVduS3CvJfZLcJcPntH+Sc5J8Lsnbk5zU3afvYo0zktx4gYfeNXotvae7jx7NWfb3rqreneSohdZbZMwTuvulVfUDSX4vyTFJtif57yRvTvKy7j6zqn42yStmc/69u4+crXVokp9J8tMZgm5Xz/A1Pi3JyUle0d3f3l3dAAAAwGXZCQgAAADWUXe/Ksnfj7quneSlq32fqtpWVb+R4R/m/zjJT2UIFOyXIcRw0yQPyhCE+WxVPXS1a1gP3X1JhiObzht1H1dVd15sTlXdNMkfjbrOTfLITRAASnd/Nsm/jrpuXlVHLDa+qg6pqn/MEPJ5Xobv86FJrpHhj7+ukeF7fd8kL07y+ar69TUqP7OA0ZtHXT9aVddb4vS759IAUJKcuFp17aFD59pn7WpwVf1whoDdyRl2cjo8w/fhikmulyEU9Kwkn66qP6uq+aPzNr1ZkOeDSR6Y4XM7MMntMoQAf3CROduq6qlJ/jPJM5LcPsP73xWTHJzkxzK8V322qu691p8DAAAAbEVCQAAAALD+fjHJeOefB1TVo1Zr8araN8OxUi9IcsDooUsy7NLytSTfH/VfP8lrq+q5Cyx3QZLTZx/j3TkuHvWfniFI8z+j9nxQ4vNz4y9awae2oFlw5kmjriskOWH2ddjJbLeZkzLskrPDL3b3f69WPavgX+baRy80qKp+MMMORveae+i8JF/I8L3+3txj+yd5UVXtcqekPTTe6eoKSR62xHmPHl2f1t3/vnolrUxV3SZDuGWHr2Z4/i42/hEZdq26zdxD30hyZobX0w57Z9jp6X1Vde0Fljtjdq8vz/V/OZe+jr60209i9W1L8qoMwZ955yV55yLzXpTkd3PpLlHfzfA1OX9u3LWTvLGq7rrnpQIAAMDlixAQAAAArLPuPitDEGjsT6rqBqt0i5dk2KFjh9OSPDzJ1bv7+t193Qz/gP+YDGGRHZ5WVb8wV+u/d/fNuvtmSd40euhLO/pnH2/q7peMxv7mXE1Hz41f1fBCd/9FkreMug5P8vQFhj4tyQ+P2id292tXs5ZV8Im59m3nB8zCTK9Kcp1R958lOby7r9LdN+7u62cIOx2d4fipsedU1ZVWr+Sd/FN2DoE9cncTqmr/JPcbdZ24yjUtW1VdK8nfzHX/ZXdvX2T8XTMEoHaEz76b5LkZjr47sLtvlGEXrh/Jzs/V2yZ5Q1XtPV6vu4+evZbmv36PHL2Odvu1XQMPTbLYTltvXeRowR9K8muz6/cl+fEkV+3uG3X3/knuluRDo/H7ZNi5CgAAAFgGISAAAADYAN39d0lePeq6eoajufZIVd0zyTjI849Jbtfdr+3u74zu/63uPjFDAGH8j+9/vIzjmzabn8/OOyz9xmy3nCRJVd0hOweDPpPkl9eptuX4zFz7kAXGPCTJrUft53b3cd396fGg7v5ed78nyT0yhHN2OCDD8Uurbnas2jg8c7uqqt1Me0CGXYqSYceqV+9i7JqpqitU1Q9U1VMyHFt1+Ojh/0jy+4vM2zfD57wjyHNOkiO7++ndfcaOcd39/e5+f3ffK8lvj5a4Wzbnc3EhR83++5Ekx2QINt0ow/vOXy0yZ8fuPy9LclR3v2N8/F53v3e27qdGc25XVTdfzcIBAABgq9t790MAAACANfIrSX40yY4dgH6iqp7Q3X++B2s+dXT9+SQP6+4LFhvc3edU1QMzBE+uNPv4P0mesgc1bIju/tpsJ6O/m3Xtk+SvquqHM3xeJ+XS34V8L8nDx8GoTeSbc+1rLTDmQaPrszIcs7So7t5eVS9J8tOj7putrLwlOTGX7vySJI9I8sxdjB8fh/e27v7KKtfz7qq6eBePb8vwHLlmLg2sjH0yyb138Xw5Npe+jpPk2O6e39FpJ939u1V1ZC49zu3JVfWn3T1/hNtm1EmO6e4dRwSel8UDQDt8MckTuvv7Cz3Y3d+dHUn4ulH3kUk+vdB4AAAA4LLsBAQAAAAbpLu/meTnkoyPF/r9qjp0JevNds0YH9PzR919/hLq+GIuDc4kOwdMJqW7/z7JK0Zdd0zyhAw7uBw26n9qd5+ynrUtw/z3bL8FxjwvQ3DmGUmOX+QIpnmfnWvvv+CoVTALwHx81PWIxcZW1XWz865EJ65BSTdOcuguPm6a5OBcNgB0doZg3ZHd/YUs7udG15/o7rcsOnJnfzK6Pjg7H1W3mb1gFABaqld290W7GfPvc+1rLvMeAAAAcLkmBAQAAAAbqLvfnmS888/+SV5ZVSv5/+x3m2u/cxlz3ze6vklV3WgF998sfjXJf4/aL8gQBNrhbUletK4VLc++c+3L7AzT3ad0919393O6++VLXPcac+213iH6laPrm1XVHRcZ94gke82uv5HkH9a0qt37SJJnZTjq6nrd/Xu72k2rqq6c5HajruW87t6fnUOARy02cJN5xwrmzAd8FvLVufZCATgAAABgEY4DAwAAgI33G0l+Ipcez3SXJE/KsHvNcvzQXPvkqrpkiXPnd4W5aZJd7XyyaXX3t6vqZ5K8J8MfQI0/t7MyHNW0fcHJm8PV59rzx4PtUlXtn+QmGb6Hhye5VZI7JfmBuaFr/cdhf53khRmOZUuGsM+HFhg3PgrsNd194RrUckh3nzHuqKorZth958FJfivJgbOHbpXk7Une191Lef3cKjv/ju3YqrrvCuu86QrnraevdfeZK5i32zndfWFVjbv8ASMAAAAsgxAQAAAAbLDuPq+qjk3y3lz6j97Pqap/7u5Tl7HUtebaN9mD95lYGgAAIABJREFUsg7ag7kbrrvfV1UvzBDuGHtMd8/vNrLZzIeAvrGrwVX1g0kemuEouMOTXGeN6lqW7j67qv45yX1mXQ+tqieNgzVVdUR2Dq+duI71fS/JGRmO4Htdkn9KcosMOzEdn+SOVXXPJYSS5l93B2Xlr58pvO6+tsJ5yz0+LEm2rfBeAAAAcLnkr2kAAABgE+juDyT5g1HXvkleVVX7LDJlIVdbxZKusoprbZQvLdB3yLpXsXxHzLVPW2hQVR1cVScn+USSpyY5OgsHgLYnOTU7Hzu3Xk4cXV83wxFbY48eXf9nd394zStaQHd/IclPJvnKqPvHkrymqvZaeNb/ury97pa1M9XIUnclAwAAAFbITkAAAACweTwjyU8nueWs/UNJnj7rX4rzR9ff7u4DVrG2Samqw5K8YIGHXlhV7+juXu+aluHIufYH5wdU1Y2TvD/J9ece+laSTyX59OzjU0lO6e5zquoGSZ6w+uXu0puTfD3JNWftR2Y4aitVtW3W3uEV61vazrr7i1X10CTvSrIj+HP/DK+/Z+5i6vlz7Qd295vWoMS1sruQ07zNfJQeAAAAXK7ZCQgAAAA2idmxQ49OctGo+/iqusMSlzhndH3Vqjpw1YqbkKraO8lJSa486/re7COzvlfPxmxW491ytif5wAJjXpmdA0BvTnKHJNfo7rt29+O6+w+7+23dveN5sd/alLu47r4oyWtGXfcf7W51lyQ3nF1fkuF7tqG6+71JXjjX/bSqussupp0z177Jqha1ckv9vd8Udh8CAAAAlkAICAAAADaR7v54kmePuvZO8qokV1rC9Pljo+621PtW1VWr6qpLHb/J/XaGQMwOz0nyvFH7DrMxm05V3TnJbUZd7+zur8yNuW2So0Zdb0ty3+7+SHfvapeWG8y1t+1RsUv3ytH1ARmOLUuS+476/6W7v7pO9ezOs5L8x6i9V5JXVtViIaoVv+6SpKquO9sVaTV8f3S9lPeM5LLPCwAAAGCihIAAAABg8/m9JB8atW+enUMsi3nPXPtRy7jnnyY5t6r+p6o+VlU3XGDMpj8GqKrumORpo66PJXl+hq/pqaP+py1jh6X1dPxc+4QFxtxprv2X3f39BcbNmw+nrMvvhbr7lOz8td8R/rn3qO/E9ahlKbr7e0kel50DNYdmOJpvofFnZ+cg0E9U1bWWcq+qOibJV5JcUFWfqarHLzBsOa+78dFk11x01KX3v+lSxgEAAADTIAQEAAAAm0x3X5LkZ5JcMOp+8BKmfiRJj9r3n+0ss0tVdUSSh8+a10iyf3efucDQcShivXaRWbKqunKSV2fYPSkZjlX7ue6+eBbs+LkMx05lNuak2ZxNoaqOS3KvUdcpSd6wwNCrzbUvWWDM/No3SvJrc937LDR2jYx3A7pPVR2WpGbtc5KcvI617FZ3/1uSv5jrfnJV3WKRKeOjzPbLzrt5LWi2+8+OcfsmuVmSTy4wdD7gtavX3njXqF0dYbbDryxhDAAAADARQkAAAACwCXV357K7wuxuzvcz7HqzwxWSvGEW8llQVR2U5HW5NDiTDLvmLGS8y8gBy6ltnfx+ksNG7efPjldLknT3h5O8ePT4YUleuE617VJVPSHJi0ZdFyV54iI7/Jwx137MbtY+JMk/JLn63ENLPS5qNZyUS8NKN0zyzNFjr5mFtDab47NzqGafJH+xyNFdf5bkW6P246tqPnQ173nZOajz/7r7AwuMO3+uvavX3vtH14dV1SMWG1hV90vyS7upEQAAAJgQISAAAADYvF6S5F3LnPPKJH8/ah+c5INV9dSqOnhHZ1XtV1UPzbB70C1H49+VnXdtGTtrdH31qnrYMmtbM1V1jyRPHHWdmuS5Cwx9RpLPjtpPnM1dV1W1raoOqaqfr6qPZQiRXHE05Be6+0OLTH9rkvNG7ftU1d9W1S12BFRm6x9WVc/JcCTabRZY56qr8KksSXd/NUPdO4zDKSeuVx3L0d3fSvLrc913yXBU2PzYb+ayYawXV9WbqupO4+BQVf1QVb0xyW+Nxp6f5LhFSjlrrv3YqlpsF6e/mWu/vKqeVFX/+72uqsOr6s+TvCnJXkm+vchaAAAAwMQIAQEAAMAm1d3bMwQLlvyP9LM5xyb511H3VZP8bpIvVdXZVfWFDLuWvDbJTUbjPp7koYvsPpMkH51rv6aqvjT7eNJSa1xtVXVgkpePui5J8piFdpfp7guSPDbJ9lnXtgxBiQNXuabPLvLxuar6cpLvJvlckhOyc0Dnu0mO7e4TF1u7u7+R5Glz3Q/MEHw6v6rOnK3TSX47lx4f9rUkXxjNueHKP8MVOXGBvlO7+5R1rmPJuvt1Sf5lrvsFVXWdBcb+XZJfzc7Hs90/yQeTfLuqzqiqb2V4HT1gNOa7SR7W3acuUsYXs3MQ6F5Jzpmt9+G5Gt6enY9W2zfJHyT5VlV9uaq+k+Q/kzw+w3P/4xmeIwAAAMAWIAQEAAAAm1h3fz7J7o4Vmp9zbpJ7ZNgJ57y5h6+ZIfwx3klke5K/SnJUd5+9i6X/Kcnb5voOnn3cfjk1rrI/n9Wwwx9090cWG9zd70ny0lHXwbM1VtOhi3wckuR62XnXn2T4Hvxdktt296t2t3h3/3GSpya5eO6hKyW5wQLrvzFD2Gi8G88PV9X8uLV0cpJvzPW9Yh3vv1JPTHLBqH31JH+00MDufkmSn0ry6bmH9k9y41z2KK9PJrlbd//jYjefBfuelEuDa8kQ7LtxkttW1ZXnpjw0yV/P9W3L8Lzbf9T3t0nunuTcxe4NAAAATIsQEAAAAGxy3f3yJG9e5pyLu/vpGUInv5bkLUk+nyEUdFGSs5O8N8MOQdXdvzALD+1qze1J7p3hGKOPZ9hN6OIk52QIGay7qnpkkoeMujrJs5Yw9TeTnDlqP2S21lrbnuHop7My7Ajz10l+KckNu/sB3X3aUhfq7t9Lcoskf5jklCTfzLALzXkZPre3J3l+ktt094NmR3L93WiJqyRZj895R70XZth9aoeLk5y0Xvdfqe7+7yTPnut+2GLHyM1247lFhl2ATkjyHxleIxdneM38Z4Zdke6VIfT14YXWmVvzpCQ/keF1/NXZWt9J8pkMoa/x2O9296OSHJnhmLnTMuwmdl6S/5rd+5jufnB3n7O7ewMAAADTsW379u27HwUAAAAAe6iqfifJM2bNf+ju+21kPQAAAABbiZ2AAAAAAFgvjxhdv2zDqgAAAADYgoSAAAAAAFhzVXWXJDebNc9M8k8bWA4AAADAliMEBAAAAMB6+M3R9Z929yUbVgkAAADAFiQEBAAAAMCqqqqrj66vVlUvTnLvWdfXk/z5hhQGAAAAsIXtvdEFAAAAALDlnFhVd01yfpLrZuffQf1Sd5+7MWUBAAAAbF3btm/fvtE1LMlHP/rR7fvtt99GlwFsMRdeeGH23XffjS4D2GK8twBrYdO8t3zkIzu3b3/7jakDWBVr9d7y8pe/PCeffPJl+h/4wAfm0Y9+9KrfD9hcNs3PLcCW4r0FWAveW4C1cP7553/9dre73bU24t6T2Qlo27ZtOfzwwze6DGCLOe2007y3AKvOewuwFjbNe8sRR+zcnsgflgALW6v3lnve85459dRT86UvfSn77bdfbn7zm+fYY4/NMcccs+r3AjafTfNzC7CleG8B1oL3FmAtnHLKKZ/fqHtPJgQEAAAAwDQcffTROfrooze6DAAAAIDLlStsdAEAAAAAAAAAAMCeEQ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EwICAAAAAAAAAICJ23ujCwAAAABg6S74xgW58NwLlzR23wP2zX7X2G9D1wUAAABgfQgBAQAAAEzIhedemNPfevqSxh56j0OXHNZZq3UBAAAAWB+OAwM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kTAgIAAAAAAAAAgInbe6MLAAAAANgIF3zjglx47oVLHr/vAftmv2vst+F1XHzBxateA+trOd/ztXreAQAAAFuPEBAAAABwuXThuRfm9LeevuTxh97j0DUJYyy3jusfef1Vr4H1tZzv+Vo97wAAAICtx3FgAAAAAAAAAAAwcUJAAAAAAAAAAAAwcUJAAAAAAAAAAAAwcUJAAAAAAAAAAAAwcUJAAAAAAAAAAAAwcUJAAAAAAAAAAAAwcUJAAAAAAAAAAAAwcUJAAAAAAAAAAAAwcUJAAAAA/H/27jS4rvMwE/SLhQQJijvFDaBIisvVQooUtVuxLSteZCdxrI7tRFY0duJ4nPRWnXZNu3uSjDWdZaY7TnVSiROPk3EnHduyHctLe4vXkdSStVDURorUJUWZGwCSIriKBEEsd34IctS0SAIkgIN78TxVqoN7z3fOeQ+AOoW6evl9AAAAAABUOSUgAAAAAAAAAACockpAAAAAAAAAAABQ5ZSAAAAAAAAAAACgyikBAQAAAAAAAABAlVMCAgAAAAAAAACAKqcEBAAAAAAAAAAAVU4JCAAAAAAAAAAAqpwSEAAAAAAAAAAAVDklIAAAAAAAAAAAqHJKQAAAAAAAAAAAUOWUgAAAAAAAAAAAoMopAQEAAAAAAAAAQJVTAgIAAAAAAAAAgCqnBAQAAAAAAAAAAFVOCQgAAAAAAAAAAKqcEhAAAAAAAAAAAFQ5JSAAAAAAAAAAAKhySkAAAAAAAAAAAFDllIAAAAAAAAAAAKDKKQEBAAAAAAAAAECVUwICAAAAAAAAAIAqpwQEAAAAAAAAAABVTgkIAAAAAAAAAACqnBIQAAAAAAAAAABUOSUgAAAAAAAAAACockpAAAAAAAAAAABQ5ZSAAAAAAAAAAACgyikBAQAAAAAAAABAlWssOgAAAAAAta3rUFe6j3YPamzTtKZMnjl5hBMBAAAA1B4lIAAAAABGVPfR7mz/zvZBjV32tmVKQAAAAADnwXJgAAAAAAAAAABQ5ZSAAAAAAAAAAACgyikBAQAAAAAAAABAlVMCAgAAAAAAAACAKqcEBAAAAAAAAAAAVU4JCAAAAAAAAAAAqpwSEAAAAAAAAAAAVDklIAAAAAAAAAAAqHJKQAAAAAAAAAAAUOWUgAAAAAAAAAAAoMopAQEAAAAAAAAAQJVTAgIAAAAAAAAAgCqnBAQAAAAAAAAAAFVOCQgAAAAAAAAAAKpc41AGl0ql1iQfSXJbksUDb/84yTeS/Em5XN7/Gsc0J/l3SX4lydIkx5JsSPKn5XL52+cfHQAAAAAAAAAASIYwE1CpVHp9ko1J/k2SFUl2JWlLUsrLJZ+nS6XSVacdMyXJD5N8LMmlSZ5NcjzJW5N8q1QqfWwY7gEAAAAAAAAAAMa1QZWASqXSjCT3JpmR5B+TLCqXy5eVy+UVSVYmeSjJ/CRfLZVKk1516CeS3JDkqSTLyuXyunK5vDjJ/5KkN8ndpVLpzcN2NwAAAAAAAAAAMA4NdiagDyS5OEl7kveWy+WOV3aUy+UXktye5FBeXu7r3UlSKpWWJfnVJP1J7iyXy7tfdczfJ/lPAy/vvqA7AAAAAAAAAACAcW6wJaA3DWy/US6Xj52+s1wuv5jkRwMvrxvY3pWkIcnD5XJ582uc868GtjeXSqVLBpkDAAAAAAAAAAA4zWBLQH+Ql5fw+vRZxtQNbBsGtjcNbB98rcHlcrktyc6Bl28cZA4AAAAAAAAAAOA0jYMZVC6X1ydZf6b9pVJpTpJbBl4+O7BdPrDdfpZT70iyOMnKweQAAAAAAAAAAAB+2mBnAjqXP0vSnOREknsH3ps7sH3xLMd1DmznDFMOAAAAAAAAAAAYdwY1E9DZlEql303yvoGX/7FcLu8f+Lp5YHvyLId3nTb2jPr7+7Nly5bzCwlwBidPnvRsAYadZwswEsbKs+Xy016PhUxwviacmJCOjo5Bj59+YHo6Tgx+/EjlmHli5qDHnyvzq58tQ8kx1O/FSJ67Gvl+UOvGyt8tQG3xbAFGgmcLUGsuqARUKpU+luTugZf/Pcl/ftXuvrw801DlLKeoG9j2n+ta9fX1ufzy0z9uBrgwW7Zs8WwBhp1nCzASxuqzZSxmgsE6vPNwFixYMOjxc+bMyYzFMwrP0dzcPOjx58r86mfLUHIM9XsxkueuRr4f1Lqx+ncLUN08W4CR4NkCjIQNGzYUdu3zKgGVSqXGJH+R5MMDb30nyS+Xy+VXF35eSjIzyaSznOqVfV1nGQMAAAAAAAAAAJxF/VAPKJVK05J8K/9UAPpCkneWy+XTl/06MLCdfZbTzRnY7j/LGAAAAAAAAAAA4CyGVAIqlUqtSR5K8paBt/44yR3lcvnUawx/ZfHEpWc55ZKB7dah5AAAAAAAAAAAAP7JoJcDK5VKC5Lcl2RZkr4k/7JcLn/yLIc8muSdSW46w/laklwy8PJHg80BAAAAAAAAAAD8zwY1E1CpVJqY5Ot5uQB0Ksl7zlEASpJ/GNjeUiqVSq+x/7cGtveXy+Udg8kBAAAAAAAAAAD8tMEuB/bRJNcMfP0vyuXyV851QLlc3pbkc0kakny5VCotf2VfqVT61YFzJskfDD4uAAAAAAAAAABwunMuBzYwC9BvD7zsTfKBUqn0gbMc8q1yufxHA1//6yRXJVmV5LlSqbQxycwkiwf2/065XP7++QQHAAAAAAAAAABeds4SUJLVebm488r4m88x/vlXviiXy52lUunGJP9bkvcmuTxJT5L7k/x5uVy+d8iJAQAAAAAAAACA/8k5S0DlcnlDkrrzvUC5XD6e5O6B/wAAAAAAAAAAgGFWX3QAAAAAAAAAAADgwigBAQAAAAAAAABAlVMCAgAAAAAAAACAKqcEBAAAAAAAAAAAVU4JCAAAAAAAAAAAqpwSEAAAAAAAAAAAVDklIAAAAAAAAAAAqHJKQAAAAAAAAAAAUOWUgAAAAAAAAAAAoMopAQEAAAAAAAAAQJVTAgIAAAAAAAAAgCqnBAQAAAAAAAAAAFVOCQgAAAAAAAAAAKqcEhAAAAAAAAAAAFQ5JSAAAAAAAAAAAKhySkAAAAAAAAAAAFDllIAAAAAAAAAAAKDKKQEBAAAAAAAAAECVUwICAAAAAAAAAIAqpwQEAAAAAAAAAABVTgkIAAAAAAAAAACqnBIQAAAAAAAAAABUOSUgAAAAAAAAAACockpAAAAAAAAAAABQ5ZSAAAAAAAAAAACgyikBAQAAAAAAAABAlVMCAgAAAAAAAACAKqcEBAAAAAAAAAAAVU4JCAAAAAAAAAAAqpwSEAAAAAAAAAAAVDklIAAAAAAAAAAAqHJKQAAAAAAAAAAAUOWUgAAAAAAAAAAAoMopAQEAAAAAAAAAQJVTAgIAAAAAAAAAgCqnBAQAAAAAAAAAAFVOCQgAAAAAAAAAAKqcEhAAAAAAAAAAAFQ5JSAAAAAAAAAAAKhySkAAAAAAAAAAAFDllIAAAAAAAAAAAKDKKQEBAAAAAAAAAECVUwICAAAAAAAAAIAq11h0AAAAAIDh0nWoK91Huwc1trerd4TTAAAAAMDoUQICAAAAakb30e5s/872QY1tubFlhNOMjv6+/rz47ItpaGpI8+zmTJo5KfUNJn8GAAAAGG+UgAAAAACqUKW/kvbH21P+7+WcePHET96vq6/LpJmTMnn25Gz/3vbMXTU3M5fOzIwlMzJj6YxMXThVSQgAAACgBikBAQAAAFSRSqWS/Zv257mvPJeje45mauvUXPtb16ZxUmNOHDiRrs6unDhwIic6T2T3g7uz5d4tSeWfjp+2aFre88X3pPXG1uJuAgAAAIBhpwQEAAAAUCUObT+UDZ/akI4NHWme05yrP3h1Fl67MHX1da85ftnbluWi+RflyK4jOfzjwzn0wqE89J8fyt++8W/zjk+8I5NvnjzKdwAAAADASFECAgAAABjjjrUfy3NffS77nt6XybMnZ9Udq3LJz1yS+sZzL+vV2NSY2StmZ/aK2UmSK95zRe694958/UNfz6XvvTQr/tuKNDb5iAgAAACg2vmEBwAAAGCMOtF5Ilu/vjV7HtmTxqbGlH6xlJv//c3Z/8z+8z5n8+zm3PntO/PD3/lhHvpPD+Xvdv9d3nvve4cxNQAAAABFUAICAAAAGIOe//bz2fqNrUmSS998aZbftjwTL5qYCc0TLvjc9Q31efP//eb0z+3P47/3eD51zafy9r94+wWfFwAAAIDinHvOaAAAAABG1c4Hdua5rz6XeVfNy5v+4E254t1XZOJFE4f9OovevigffOSDmdA8Iff+yr3Z+cDOYb8GAAAAAKNDCQgAAABgDNn/7P5sumdT5q6am6t/4+pMnjl5RK83b/W8fGj9h7LodYuy8bMb88zfP5O+nr4RvSYAAAAAw08JCAAAAGCMONp2NE986olMXTg16z60LvUNo/PRzeSZk/POT78zy9++PLse3JWH/+ThdB3qGpVrAwAAADA8lIAAAAAAxoCTR07msT9/LA2TGnLdv7wujZMaR/X69Q31uexdl+WaD1+TY+3H8uAfPZjDOw+PagYAAAAAzp8SEAAAAEDBert7s/4T69NzoifX/4vrR3wJsLNZsG5Bfubf/0zqG+uz4f/ZkJ6unsKyAAAAADB4SkAAAAAABerv68+T/++TObLrSNb9xrpMv2R60ZEydeHUXP0bV6frYFc2f3Fz0XEAAAAAGAQlIAAAAIACPfh/PZh9T+/Lle+9MvOumld0nJ+YtWxWlt+2PLt/tDsdT3YUHQcAAACAc1ACAgAAACjI+r9cnyf/5sksuXVJlt66tOg4P2XlL6zM9EumZ+NnNubkkZNFxwEAAADgLJSAAAAAAAqw7Vvb8u1/9e0sffPSXPmeK4uO85rqG+qz9tfXpre7N8/8/TOpVCpFRwIAAADgDJSAAAAAAEbZ3qf35ku//KXMWzMvt/3Zbamrrys60hlNXTA1l/+zy7N/4/7s+h+7io4DAAAAwBkoAQEAAACMoqNtR/O5n/tcmqY35Y6v35GJUyYWHemcltyyJHMun5PN/7A5L+17qeg4AAAAALwGJSAAAACAUXLq+Knc8wv3pPtId973zfdlWsu0oiMNSl19Xda8f03qG+vz1H99Kv29/UVHAgAAAOA0SkAAAAAAo+T+/3h/9j61N+/+wrszf838ouMMyeSZk7P6fatz+MeHs/4v1xcdBwAAAIDTKAEBAAAAjILDOw7n0T99NGvuWpMV71hRdJzzsvC6hVl4/cI8+mePpm19W9FxAAAAAHgVJSAAAACAUfCD//CD1DXU5dY/vLXoKBdk1a+sypS5U/KVu76SnhM9RccBAAAAYIASEAAAAMAI2/Ponmz6/Kbc9JGbMq11WtFxLsjEKRPzlo+/JZ3lznzvo98rOg4AAAAAA5SAAAAAAEZQpVLJdz/y3UyZNyU3/7ubi44zLC65+ZLc+Ns3Zv1frM/z33m+6DgAAAAARAkIAAAAYERt+fKW7H5od970+29K09SmouMMm5/9o5/NxVdcnK/92tdyovNE0XEAAAAAxj0lIAAAAIAR0neqL9//6Pdz8ZUX5+pfu7roOMOqcVJjbv/M7Tlx4ES++VvfTKVSKToSAAAAwLimBAQAAAAwQh77xGM5tP1Q3vrxt6a+sfY+hllw9YLc8n/eks3/sDkvfP+FouMAAAAAjGu19+kTAAAAwBjQdbArD/z+A1n21mVZftvyouOMmJv+7U2Ztmha7r/7frMBAQAAABRICQgAAABgBNz/+/en+0h33vLxtxQdZUQ1NjXm9f/767P7R7vzwvfMBgQAAABQFCUgAAAAgGF28PmDWf+J9Vn762szb/W8ouOMuKt//epMWzQt933sPrMBAQAAABRECQgAAABy075oAAAgAElEQVRgmH3/o99Pw8SG3Pr7txYdZVQ0TGzI63/n9dnzyJ5s/872ouMAAAAAjEtKQAAAAADDaNeDu7Lly1ty80dvzkXzLyo6zqi5+teuzvTF03Pf3WYDAgAAACiCEhAAAADAMKn0V/Ldj3w3U1um5nUfeV3RcUbVK7MBtT3aluf/8fmi4wAAAACMO0pAAAAAAMNk0xc2pe2xttz6h7dmQvOEouOMurXvX5sZS2bkvo+ZDQgAAABgtCkBAQAAAAyD3pO9+cF/+EHmr52fNXetKTpOIV6ZDah9fXu2fWtb0XEAAAAAxhUlIAAAAIBh8MifPZIjO4/krX/y1tTV1xUdpzBr3r8mM5bOyP133282IAAAAIBRpAQEAAAAcIGOv3g8D/7Rg1n58yuz9NalRccpVMOEhrzhd9+Q9sfbs+2bZgMCAAAAGC1KQAAAAAAX6L6778up46fylj9+S9FRxoSr7roqMy+dmfvuvs9sQAAAAACjRAkIAAAA4AK8tO+lPPHXT2Tdh9ZlzmVzio4zJjRMaMgbfu8N6djQka1f31p0HAAAAIBxQQkIAAAA4AI8+ekn09/Tnxv/zY1FRxlTrvrVqzJzmdmAAAAAAEaLEhAAAADAeerv688Tn3oiS960JHNKZgF6tfrG+rzh996QvU/uzQvfe6HoOAAAAAA1TwkIAAAA4Dxt/+72HN5xONf+5rVFRxmTrrrzqsxaMSuP/umjZgMCAAAAGGFKQAAAAADnacMnN2TKvCm57F2XFR1lTHplNqAXN7+YvU/tLToOAAAAQE1TAgIAAAA4D0d2H8nWb2zN1R+8Og0TG4qOM2atvmN1Ziydka3f2JpKv9mAAAAAAEaKEhAAAADAeXjib55IpVLJNR+6pugoY1p9Y31u+Nc35NieY2YDAgAAABhBSkAAAAAAQ9TX05cn/vqJrHj7isxYMqPoOGPeyneuzJR5U8wGBAAAADCClIAAAAAAhmjrN7bmpY6Xcs1vmgVoMOob6rPy51fmWNuxdDzZUXQcAAAAgJqkBAQAAAAwRBs+uSHTFk3LinesKDpK1Vh47cJcNP+ibP/H7alUzAYEAAAAMNyUgAAAAACG4ODzB7P9u9uz7kPrUt/go5XBqquvy9Jbl+bIriM5/OPDRccBAAAAqDk+qQIAAAAYgg2f2pC6hrqs++C6oqNUnZYbWtI4qTE77ttRdBQAAACAmqMEBAAAADBIvd29efLTT+ayX7wsUxdOLTpO1Wmc1JjWG1vTsaEj3ce6i44DAAAAUFOUgAAAAAAGacu9W9LV2ZVrfvOaoqNUrcVvXJz+3v7sfmh30VEAAAAAaooSEAAAAMAgPf7JxzNz2cxc+rOXFh2lak1dODWzS7Oz84GdqfRXio4DAAAAUDOUgAAAAAAGoXNrZ3b9j1255sPXpK6+rug4VW3JLUvS1dmV/Rv3Fx0FAAAAoGYoAQEAAAAMwsbPbUzDxIas/cDaoqNUvXlr5qVpRlN23Lej6CgAAAAANUMJCAAAAOAcert7s+XeLbni3VdkysVTio5T9eob6rP49Yvz4uYXc3z/8aLjAAAAANQEJSAAAACAc2h/vD2njp3KNb95TdFRasYlr78kdfV12Xn/zqKjAAAAANQEJSAAAACAc9j5wM7MXjk7l/zMJUVHqRmTpk/K/KvnZ/ePdqfvVF/RcQAAAACqnhIQAAAAwFkc3nk4R3Ycyeo7V6eurq7oODVlyS1L0nOiJ23r24qOAgAAAFD1lIAAAAAAzmLXA7vSMLEhl91+WdFRas6sFbMydeHU7LxvZyqVStFxAAAAAKqaEhAAAADAGfR09aTtsbYsvG5hmqY1FR2n5tTV1WXxGxfnyK4jObzjcNFxAAAAAKqaEhAAAADAGbQ90pa+U31Z/IbFRUepWa03tqZxUmN23Lej6CgAAAAAVU0JCAAAAOA1VCqV7HxgZ6ZfMj0zlswoOk7NapzUmJYbW9LxeEdOvXSq6DgAAAAAVUsJCAAAAOA1HNp+KMfaj2XxG80CNNKWvHFJ+nv7s+vBXUVHAQAAAKhaSkAAAAAAr2H3w7vT0NSQhdcuLDpKzZu6cGpmr5ydnQ/sTH9ff9FxAAAAAKqSEhAAAADAaSr9lex7el/mrZ6XxkmNRccZFxbfsjhdnV3Zcd+OoqMAAAAAVCUlIAAAAIDTHHrhUE4dO5V5a+cVHWXcmL92fpqmN+WZ//ZM0VEAAAAAqpISEAAAAMBp9j61N3UNdZm7am7RUcaN+ob6XPL6S7Lz/p05uP1g0XEAAAAAqo4SEAAAAMCrVCqV7H16b+aU5mTC5AlFxxlXFr9+ceoa6vL4Xz1edBQAAACAqqMEBAAAAPAqL3W8lBP7T2T+2vlFRxl3Js2YlGVvW5YnP/1kek70FB0HAAAAoKooAQEAAAC8yt6n9iZJ5q2ZV3CS8WnNXWty8tDJbPrCpqKjAAAAAFQVJSAAAACAV9n79N7MWDojk2ZMKjrKuNRyY0suvuLirP/E+lQqlaLjAAAAAFQNJSAAAACAAV2HunJkxxFLgRWorq4u1/7za9OxoSPt69uLjgMAAABQNZSAAAAAAAbse3pfkigBFWzNXWvSOLkxT376yaKjAAAAAFQNJSAAAACAAXuf2psp86bkovkXFR1lXGua1pQrfumKbPr8pvR09RQdBwAAAKAqKAEBAAAAJOk50ZPOcqdZgMaINR9Yk+4j3Sl/rVx0FAAAAICq0Fh0AAAAAICxYP+m/an0V2qqBNTX25fDOw+fcf+EExN+sr+3q3e0Yp3VK5lnXjozU1umZv1frk/rTa2vObZpWlMmz5w8ygkBAAAAxiYlIAAAAIC8vBRY07SmzFgyo+gow6bneE92PLLjjPs7OjqyYMGCJEnLjS2jlOrsXp15/tr52fatbdn0+U2vWfZZ9rZlSkAAAAAAAywHBgAAAIx7fT192b9pf+atnZe6+rqi4zCg9abWpJK0PdJWdBQAAACAMU8JCAAAABj3Djx3IH3dfZm/pnaWAqsFUy6eklnLZ2X3w7tTqVSKjgMAAAAwpikBAQAAAOPevqf2paGpIbNLs4uOwmlaX9ea4/uO5/ALh4uOAgAAADCmKQEBAAAA41qlv5K9T+/N3FVz0zChoeg4nGbhNQvTMLEhux/eXXQUAAAAgDFNCQgAAAAY1w79+FBOHTuV+WstBTYWNU5qzIJ1C9K+vj19p/qKjgMAAAAwZikBAQAAAOPa3qf2pq6hLnNXzy06CmfQ+rrW9J7szd6n9hYdBQAAAGDMUgICAAAAxq1KpZK9T+3NnNKcTJg8oeg4nMHsFbMzefbk7P6RJcEAAAAAzkQJCAAAABi3Xup4KSf2n8i8tfOKjsJZ1NXXpfWm1hx47kC6DnYVHQcAAABgTFICAgAAAMatV5aXmneVEtBY13pja1JJ9jyyp+goAAAAAGOSEhAAAAAwbu19em9mLJmRyTMnFx2Fc5hy8ZTMWjkrex7ek0qlUnQcAAAAgDFHCQgAAAAYl17a91KO7DiS+WvnFx2FQVp006Ic3388h7YfKjoKAAAAwJijBAQAAACMSzvv25kkmbfWUmDVYsG6BWloasjuh3cXHQUAAABgzFECAgAAAMalHT/ckSnzpuSi+RcVHYVBapzUmAXrFqTj8Y70neorOg4AAADAmKIEBAAAAIw7PSd60v54e+avmZ+6urqi4zAEi163KL0ne9PxZEfRUQAAAADGFCUgAAAAYNzZv2l/+nv7M3/t/KKjMESzls9K85zm7Hl4T9FRAAAAAMYUJSAAAABg3Nn71N5Mnj05M5bOKDoKQ1RXX5fWG1tz4LkDOdp2tOg4AAAAAGOGEhAAAAAwrvT19GX/pv1ZcsuS1NVbCqwatd7UmlSS5778XNFRAAAAAMYMJSAAAABgXOksd6avuy9Lbl1SdBTOU/Oc5swuzc7mL21OpVIpOg4AAADAmKAEBAAAAIwre5/am4amhrRc31J0FC7AopsW5cjOI9n90O6iowAAAACMCUpAAAAAwLhR6a9k39P7MnfV3DRMbCg6Dhdg/rr5mTBlQp7626eKjgIAAAAwJigBAQAAAOPGkd1H0n20O/Oumld0FC5QY1NjVrxjRZ794rM5dfxU0XEAAAAACqcEBAAAAIwbnVs7kyRzLptTcBKGwxXvuSKnjp3Kli9vKToKAAAAQOGUgAAAAIBxo7PcmSnzpmTSjElFR2EYLLxuYWZeOjNP/VdLggEAAAAoAQEAAADjQqW/koPbDmb2ytlFR2GY1NXVZc3712THfTtyZPeRouMAAAAAFEoJCAAAABgXjuw+kt6TvUpANWb1nauTSrLpnk1FRwEAAAAolBIQAAAAMC50bu1MEiWgGjNr2ay03tSaZz7zTNFRAAAAAAqlBAQAAACMC53lzkyZOyWTZkwqOgrDbPWdq7N/4/7se2Zf0VEAAAAACqMEBAAAANS8Sn8lB58/aBagGnXle69MfWN9nvms2YAAAACA8UsJCAAAAKh5R/ccTW9Xb2aXlIBq0ZSLp2T5bcuz6XObUumvFB0HAAAAoBBKQAAAAEDN6yx3JklmrZhVcBJGyuo7V+fonqPZ+cDOoqMAAAAAFEIJCAAAAKh5nVs7M2XulEyeObnoKIyQ0jtLmXjRxDzzGUuCAQAAAOOTEhAAAABQ0yr9lXRu68yslWYBqmUTmifk8l+6PJu/tDm9J3uLjgMAAAAw6pSAAAAAgJp2dM/R9Hb1ZvbK2UVHYYStvnN1uo90Z+s3txYdBQAAAGDUKQEBAAAANa1za2eSKAGNA0tvXZqL5l+UjZ/ZWHQUAAAAgFGnBAQAAADUtM6tnWme25zJMycXHYURVt9Qn1V3rMq2b21L18GuouMAAAAAjColIAAAAKBmVforObjtoFmAxpGrfvWq9J3qy+YvbS46CgAAAMCoUgICAAAAatbRPUfTc6JHCWgcmX/1/My5fE6e+cwzRUcBAAAAGFWNRQcAAAAAxpeuQ13pPto96PFN05rOeymvzq2dSTLqJaCh3GNvV+8Ipxl+fb19Obzz8KDHj9Q9ninHip9bkYc//nB2PbQr01qn/eT9C/ldAgAAABjrlIAAAACAUdV9tDvbv7N90OOXvW3ZBZWAmi9uHvXix1DuseXGlhFOM/x6jvdkxyM7Bj1+pO7xTDle+Xk//PGHs/zty3/y/oX8LgEAAACMdZYDAwAAAGpSpb+Sg9sOWgpsHGqe05yZy2Zmz6N7UqlUio4DAAAAMCqUgAAAAICadLTtaHpO9CgBjVOtN7TmpY6XcnTP0aKjAAAAAIwKJSAAAACgJnWWO5NECWicWnDNgtQ11KXt0baiowAAAACMCiUgAAAAoCZ1bu1M88XNmTxrctFRKMDEiyZm7qq5aVvflkq/JcEAAACA2qcEBAAAANScSn8lB7cdNAvQONdyQ0u6D3f/ZFYoAAAAgFqmBAQAAADUnKNtR9NzokcJaJybt3peGic1Zs+je4qOAgAAADDilIAAAACAmtO59eWZX5SAxreGiQ1ZsG5B9j65N32n+oqOAwAAADCilIAAAACAmtO5tTPNc5ozedbkoqNQsJYbWtJ7sjf7ntlXdBQAAACAEaUEBAAAANSUSn8lB7cezOySWYB4eTaophlNaXu0regoAAAAACNKCQgAAACoKcfajqXnRE9mr1ACIqmrr0vLdS3Zv2l/ug52FR0HAAAAYMQoAQEAAAA15cDWA0mSWStnFZyEsaL1htZU+ivZ9s1tRUcBAAAAGDFKQAAAAEBN6dzameY5zWme3Vx0FMaIqa1TM3Xh1Dz3teeKjgIAAAAwYpSAAAAAgJpR6a/k4LaDmb3SUmD8k7q6urTc0JKOxzty6IVDRccBAAAAGBFKQAAAAEDNOFA+kJ7jPUpA/JSW61uSJBs/t7HgJAAAAAAjQwkIAAAAqBltj7QlSWatnFVwEsaaybMmZ+H1C7Ppnk2pVCpFxwEAAAAYdkpAAAAAQM3Y88ieTJ49Oc2zm4uOwhhU+oVSXtz8YvZv3F90FAAAAIBhpwQEAAAA1IRKfyVtj7ZZCowzWv6O5alrqMvGeywJBgAAANQeJSAAAACgJuzftD8nD5/M7JISEK+teXZzlr1lmSXBAAAAgJrUeCEHl0qlDyf5ZJIPlcvlvznDmB1JFp/jVDPL5fLhC8kCAAAAjG877t+RJJm9QgmIM1t1x6p89f1fzZ6H92TR6xYVHQcAAABg2Jx3CahUKl2X5I/PMWZ6Xi4A9SV55CxDe883BwAAAECS7LxvZ6a1TkvznOaiozCGXfauy9I4qTEb79moBAQAAADUlPMqAZVKpVuSfDnJ1HMMXTOw3VYul3/mfK4FAAAAcC6V/kp23L8jS960pOgojHFN05qy8udXZvMXN+e2/3Jb6hvri44EAAAAMCyG9ClHqVSaVCqV7k7y/SQzB3HIKyWgjUPMBQAAADBo+5/dn67OrrTe0Fp0FKrAqjtW5fj+4/nx//fjoqMAAAAADJtBl4BKpdLyJFuTfGzgrd9NsvMch71SAto09GgAAAAAg7Pjvh1JktYblYA4txXvWJGmaU3Z9DkfWQEAAAC1YygzAbUmWZTkkSQ3lMvlPxzEMWYCAgAAAEbczvt3Zvri6Zm2aFrRUagCjZMac9ntl2XLl7ek92Rv0XEAAAAAhkXjEMbuSfJz5XL5W4MZXCqVGpJcOfCyvVQq/XaS1yeZnqQtyTeT/EO5XO4fQgYAAACAn7LnkT1Z/IbFRcegiqx+3+o8/XdPZ9u3t+Xy2y8vOg4AAADABRt0CahcLj+f5PkhnHtlkskDX38vydTT9t+V5N+WSqV3lcvljiGcFwAAAOAnjnUcy7G2Y2m5vqXoKFSRpbcuzZS5U7Lpnk1KQAAAAEBNGMpMQEO15lVfr09yd5INSSYleXuSjye5Psm3SqXSDeVy+dTZTtbf358tW7aMUFRgvDp58qRnCzDsPFuAkTBWni2n/2/ysZCJ6jPhxIR0dAz+3wNNPzA9HSfOPL7th21Jkp6Le3LgwIFBn3vmiZnDmuPVhnKPQ80xlPHnGtvT0/OT/cN53gsZP5I5Tv8ZLnjzgpTvLeeZx5/JhCkTBn2eCzWU34+h/N7BWDFW/m4BaotnCzASPFuAWjOSJaBdSf48SV+Sj7xq2a8TST5bKpXWJ3kyydokH0zyV2c7WX19fS6/3L/KAobXli1bPFuAYefZAoyEsfpsGYuZGPsO7zycBQsWDHr8nDlzMmPxjDPu7/hsR+oa6nLj7Tfm+IvHB33u5ubmYc3xakO5x6HmGMr4c43t6Oj4yf7hPO+FjB/JHKf/DKf88yl5/nPPp7KlksvvGr3n2VB+P4byewdjxVj9uwWobp4twEjwbAFGwoYNGwq79oiVgMrl8o+S/Ogs+7eWSqXPJvlQkttzjhIQAAAAwGtpX9+euVfOzYTm0ZvJhdqw6KZFmX7J9Gy6Z1PW3LXm3AcAAAAAjGH1BV//yYHt0kJTAAAAAFWpUqmk/fH2LLxuYdFRqEJ19XVZdceqvPC9F3LiwImi4wAAAABckBEtAZVKpfpSqTRxENfvGckcAAAAQG069MKhdB3sSsv1LUVHoUqtumNV+nv7s/lLm4uOAgAAAHBBRqwEVCqVHkhyKsnHzzJs3cDWpywAAADAkLWvb08SMwFx3uZdNS9zLp+TTfdsKjoKAAAAwAUZyZmANiVpSPLPSqXS1NN3lkqlxUl+eeDl50cwBwAAAFCj2h5rS+OkxsxdNbfoKFSpurqXlwTb+cDOHNl9pOg4AAAAAOdtJEtA/yVJd5KWJF8olUrzX9lRKpXWJPlOkilJHkjy5RHMAQAAANSo9vXtmb92fhomNBQdhSq2+o7VSZJnv/BswUkAAAAAzt+IlYDK5fK2JHcmOZnk7Ul2lkqljaVSaUuSp5KUkjye5PZyudw/UjkAAACA2tTf25+OJzosBcYFm7V8VhZet9CSYAAAAEBVG8mZgFIul+9NsjbJXydpT7IyyYIkDyf5V0luKpfLB0cyAwAAAFCbXtzyYnpO9KTl+paio1ADVt2xKh1PdKRza2fRUQAAAADOS+OFHFwul5cMYkw5yf96IdcBAAAAOF37+vYkMRMQw2LVL6/Kdz/y3Wy8Z2Nu+dgtRccBAAAAGLILKgEBAAAAJEnXoa50H+0e1Njert5huWbbY21pmtaU2StmD8v5zqWvty+Hdx4e1NjhukdGz9SFU7PkjUuy6Z5NeeP/8cbU1dUVHQkAAABgSJSAAAAAgAvWfbQ727+zfVBjW24cnuW72te3Z+G1C1NXPzpljZ7jPdnxyI5BjR2ue2R0rbpjVb7x4W9k75N7s2DdgqLjAAAAAAxJfdEBAAAAAIaq92Rv9j2zz1JgDKvLf+ny1DfWZ+M9G4uOAgAAADBkSkAAAABA1dn79N709/an5Xoz7jB8mmc3Z/lty/Ps559Npb9SdBwAAACAIVECAgAAAKpO+/r2JDETEMNu1R2rcnTP0ex6aFfRUQAAAACGRAkIAAAAqDptj7VlyrwpmdY6rego1JjSO0tpnNyYTfdsKjoKAAAAwJAoAQEAAABVp319e1qua0ldXV3RUagxEy+amNI7S3n2i8+mr6ev6DgAAAAAg6YEBAAAAFSV7qPdOVA+YCkwRsyqO1alq7MrP/7hj4uOAgAAADBoSkAAAABAVWnf0J5UkpbrW4qOQo1a/rblaZrWlGe/+GzRUQAAAAAGTQkIAAAAqCrt69uTJAuvNRMQI6NxUmNKv1jKc195Ln2nLAkGAAAAVAclIAAAAKCqtD3WlhlLZ6R5TnPRUahhV773ypw8dDIv/OCFoqMAAAAADIoSEAAAAFBV2te3p+U6S4Exsi59y6Vpmt6UzV/cXHQUAAAAgEFRAgIAAACqxvH9x3Nk15EsvN5SYIysxqbGXPauy7LlK1ssCQYAAABUBSUgAAAAoGq0rW9LEjMBMSqufO+V6T7Sne3f3V50FAAAAIBzUgICAAAAqkb7+vbU1ddlwboFRUdhHLj0zZdm0sxJefaLzxYdBQAAAOCclIAAAACAqtH2WFvmXD4nEy+aWHQUxoGGiQ257PbLUv5aOb0ne4uOAwAAAHBWSkAAAPD/s3ffYU3e6//A32HJEAUVVIYiIqLWPVCxddGKdSLiqFqtVnvqaKt11bbWavW09ms9Hkdt695axImCqAguVFBRUHZBQGVj2ATI7w9+eU4iCUNGEN6v6+p1xeR5ntwhTxLK5537JiKit4JUKsXze885CoxqVZdJXZAv5kgwIiIiIiIiIqr7GAIiIiIiIiIiorfCq9hXyEnJgVk/M3WXQg1Iu2HtoNdMjyPBiIiIiIiIiKjOYwiIiIiIiIiIiN4KCfcSAICdgKhWaWprwm5CyUgwSa5E3eUQEREREREREanEEBARERERERERvRWe33sOTR1NtOzWUt2lUAPTZVIXFGQVIMqLI8GIiIiIiIiIqO5iCIiIiIiIiIiI3goJdxPQsntLaOpoqrsUamDaDW0H/Rb6CDnOkWBEREREREREVHcxBEREREREREREdV5xUTFeBL6AWV8zdZdCDZCGlgY6uXRC2LkwSHI4EoyIiIiIiIiI6iaGgIiIiIiIiIiozksNS0VBVgHM+5mruxRqoLpM6gJJtgQRFyPUXQoRERERERERkVJa6i6gNlhZWSE2NlbdZRCRmrRt2xYxMTHqLoOIiIiIiKog4V4CAMC8L0NApB5t32sLA1MDPDnxBJ1dOqu7HCIiIqIGh+t9RERUm97WNeYGEQKKjY2FVCpVdxlEpCYikUjdJRARERERURU9v/ccOo110Lxjc3WXQg2UbCRY0P4gFGQXQMdAR90lERERETUoXO8jIqLa9LauMXMcGBERERERERHVeQl3E9C6d2toaPJPGaQ+XSZ1gSRHgogLHAlGRERERERERHUP/3JGRERERERERHVaUUEREoMSYdbXTN2lUAPX5t02MGhpgJDjIeouhYiIiIiIiIioFIaAiIiIiIiIiKhOSwlNQVFBEcz7mau7FGrgNDQ10HliZ0R4RKAgq0Dd5RARERERERERKWAIiIiIiIiIiIjqtMSgRACAeV+GgEj9ukzugsK8QoSfD1d3KUREREREREREChgCIiIiIiIiIqI6LfFRIvRb6KNp26bqLoUIbRzaoHHrxgg5wZFgRERERERERFS3MARERERERERERHVaYlAizPqaQSQSqbsUIog0ROjs2hkRFyKQn5mv7nKIiIiIiIiIiAQMARERERERERFRnVWYV4i0yDSY9TVTdylEgi6TuqAovwjh5zgSjIiIiIiIiIjqDoaAiIiIiIiIiKjOevXsFaTFUpj3M1d3KUQCywGWMDQ35EgwIiIiIiIiIqpTGAIiIiIiIiIiojorIzYDAGDelyEgqjtkI8EiL0Yi71WeusshIiIiIiIiIgLAEBARERERERER1WGvYl7B0NwQBqYG6i6FSME7k99BUUERws6GqbsUIiIiIiIiIiIADAGVaeXKlejYsSM6duyIO3fuVMt+7u7uwm0eHh7VXTKys7MRFxdX7cetjJp+jFUhq2vOnDmV3nfr1q3C/h07dsSgQYNQXFxc4f1zc3PRs2dPYf+uXbtWuobKCA0NVXq9/PmZnJxcozVU1Z07d4Ra3d3d1V0OERERERGpQUZMBlp2a6nuMohKMbc3R9M2TfHkxBN1l0JERERESnzxxRdVWmO4fPmysP+aNWuqv8ByREVFCfe/fv36Wr//+u7hw4fYsGEDXFxc0K9fP3Tp0gV9+vTB2LFjsWbNGjx48EDdJdYZkyZNQseOHdGnTx91l/JWkn8ty/7z9/ev1DEWL16ssP/ly5drqFogKysL8fHxpa738/MT7n/fvn01dv/VxcHB4Y1zAW87hoDqkQsXLmDkyJG4d++euktpEJKTk3H//v0Kb+/j44OcnJwarKhEZmYmfvrpJ0yYMKHG74uIiIiIiBf8M5kAACAASURBVKgmFWQVICclBy27MwREdY9I9P9HgnlFIi+DI8GIiIiI6hr5dZLz589Xev+zZ88qPRa93SIiIjB9+nRMnjwZ+/fvR3BwMF69eoXCwkJkZmYiLCwMR48exZQpU/Cvf/0Lqamp6i6Z6iEvL68Kb5uXl4dr167VXDFyzpw5AycnJwQFBdXK/VHNYAionggICMDixYuRmJio7lIaFE9PzxrZtir+/e9/4+DBgygqKqqV+yMiIiIiIqopGbEZAMBOQFRndZnUBcWSYoSeUd6Nl4iIiIjU591334WJiQkAwN/fHykpKRXeVywWw8fHBwBga2uLbt261UiNVLsuXboEFxcXoaFCz5498c0332Dfvn1wc3PD7t27sWjRIrRsWfL/oD4+Ppg0aRLXX6naeXt7V3jizLVr12ql0cTNmzexfPnyOj9JhsrHEFAtmzBhAsLCwhAWFoZRo0ZV23HrUuCjph5jXdK8eXMAJW/QUqm03O1zcnLg6+sLANDR0anR2iozooyIiIiIiKguE8eJAQCmXUzVXAmRcmZ9zWBkZcSRYERERER1kKamJsaOHQugZB3t4sWLFd7X09MTBQUFAAAXF5caqa887du3F9bbvv32W7XUUJ/cuXMHS5YsQX5+PnR0dLB582YcO3YMs2bNwoABA9C1a1cMGjQICxcuhKenJz744AMAQHx8PBYuXNig199OnDiBsLAwBAQEqLuUt55sjbkyE2dk7101vcZcl/IGVDUMARG9gffffx8A8PLlywq1Q7t69Sry8vJgZGSEd955p6bLIyIiIiIiqhfE8WLoNdODloEWMmIzKvRfYW6husumeiI3Pbfc8+3Vs1do59gO0ZejkS/OV3fJRERERPQa+QCPh4dHhfc7c+YMAEBbW1sIEtHbKycnBytWrIBEIoG2tjZ27NiBDz/8UOX2+vr62LRpEzp16gQAePToEU6ePFlb5VI9NnjwYCHMU5GRYPKNJt59990arY3qDy11F0D0Nho+fDhOnjwJiUQCLy8v9OjRo8ztZQnNESNG4J9//qmNEomIiIiIiN564ngxmlg0gSRbghj/mArtY97fvGaLogYjX5yPKK+ocrfTM9ZDUUERIi5G4J3J/OIPERERUV3Svn17dO/eHUFBQXjw4AHi4uJgaWlZ5j7x8fEIDAwEAAwdOhTNmjWrjVKpBh09ehQvXrwAAEycOLFCYQodHR0sX74cn3zyCQDg8OHDcHV1rdE6qf5r3LgxHBwc4OPjg0uXLmHVqlUQiUQqt7927Rpyc3NhZGSEgQMH4sqVK7VYLb2tGAKqZe7u7vjmm28AAL/99lupcVl5eXk4ceIEvL29ER4ejuzsbDRu3BiWlpZwcHDARx99BFPT/7VBj4+Px/DhwxWO8c033wj3ceXKFVhYWCjcHhERgcOHD+POnTt4+fIlpFIpTE1N0bdvX0ydOlVlp5qtW7di27ZtMDQ0xL1797Bnzx4cPnwYSUlJaN68Oezt7bFx48ZyHyNQ0k7s2rVrcHd3R1hYGBITE6GrqwsbGxuMHDkSkydPRqNGjZTWkZWVBTc3N9y4cQPh4eF49eoVpFIpmjZtis6dO+P999/HuHHjoK2tXdZTUSVNmjTBwIED4evrCy8vL6xYsULltllZWbh+/ToAYOTIkdixY0e5x5dKpbh48SLOnTuH4OBgpKenw8DAAO3bt8fw4cMxZcoUGBgYKOwje37kdezYEQDQr18/HDx4UOl9xcfHY/fu3bh+/ToSExPRuHFj2NjYwNnZGc7OzmV+8GRlZeHvv//GlStXEBERgezsbBgZGaFTp05wcnLCuHHjoKVV9ttMQEAADhw4gJCQECQlJcHExARDhw7FvHnzyv05ERERERFR/VUkKUJ2YjZa92yt7lKIymRsbQy9FnoIdQ9lCIiIiIioDpowYYIw1cHDwwP/+te/ytz+7NmzkEqlwr6qPHnyBO7u7ggMDMSLFy+QmZkJPT09mJiYoE+fPpgyZQq6dOlSaj8/Pz/MnTsXAHDhwgX8888/2LJlC2JiYtC4cWPY2dlh06ZNSE9PF7rVfPzxx0pHghUWFsLDwwM+Pj54/Pgx0tPTUVBQAENDQ1hbW+O9997D1KlT0aRJk1L7Ll68GBcuXED37t1x4sQJREVFYf/+/bh16xaSkpKgp6cHOzs7ODs7Y+zYsdDQUD1gJjMzE2fPnsWFCxcQGxuLjIwMGBkZoWvXrnB1dcWwYcNU7ltQUAA3NzdcunQJ4eHhEIvFaNKkibDW5OzsXO5aU3mOHz8OANDQ0Cj3+Zc3cOBAuLq6on379ujdu7fK7QICAnDixAkEBgYiOTkZWlpaMDMzw4ABAzBjxgy0adNGYfvExEQMGTIExcXFcHR0xPbt21UeWyqVYsiQIXj58iXs7OyELlUyYrEYf//9N27duoWIiAhkZGRAJBIJ66YjRozAmDFjlP4MHRwckJKSgrlz52LGjBlYu3Ytbt26BZFIBAsLC8yfPx9OTk6YNGkSgoKCYGhoqHIkWHW9HiwsLHDw4EF4enoiNjYWBQUFsLCwwLBhw/DJJ5+UGcqTSqW4desW3Nzc8OTJE7x48QLa2tqwtraGo6Mjpk2bhsaNG6vcPzAwECdOnEBAQACSk5Ohra0NCwsLODg4YObMmWjZsqXKfSvDyckJPj4+wsSZsppNyBpNfPDBB9DU1KzQ8cPDw3Ho0CHcuXMHSUlJAIBWrVphwIABmD59OqytrRW2j4qKKtUZa8mSJViyZAkA4MaNGzAxMSl1PwUFBThy5Ag8PDwQHR2N4uJimJmZwdHRETNnziz3ufL19YW7uzsePXqElJQU6OnpwdLSEu+++y5mzJiBFi1alPk4ExMTceDAAfj5+SE+Ph6NGjVC9+7dhRF/DRlDQHXIixcvMHv2bERHRytcn56ejvT0dDx69Ah79+7Fpk2b4OjoWOnjS6VSbNq0Cbt37y41tzI2NhaxsbE4efIkpk2bhm+++abMD9RNmzbhr7/+Ev798uXLCr/xJCcnY8mSJbh7967C9QUFBbh//z7u37+PY8eOYdeuXTAzM1PY5vr16/j666/x6tWrUsdNSkpCUlISrl27hhMnTmDPnj1lvpFXlZOTE3x9fZGQkIDHjx+ja9euSre7cuUK8vPz0aJFC/Tr16/cEFBqaioWLlxYag5kRkYGAgMDERgYiH379uG///0vevbsWaXHcOnSJfzyyy/Iz/9fy/K0tDTcvXsXd+/excWLF/H7778rPRf8/f2xdOlSJCcnK1yfnJyM5ORk+Pn5Yd++fdi+fXupX24AoLi4GOvWrcORI0cUrk9ISMChQ4dw7tw54UOfiIiIiIgansznmZAWS2FoYajuUojKJNIQof377RF+LhyFeYXQ0uWf24iIiIjqklGjRmHDhg3Iz8+vcAgIAExMTPDee++Vur2wsBBr164VgiXyMjMzkZmZiejoaPz999/45ptvMHPmTJX3dfnyZWzevFkIHaWlpSExMRHNmjVDenp6mXXGxMTgX//6l9IJFGlpaUhLS0NAQAAOHTqEffv2oX379iqPdf78eaxatUphvSg/Px/+/v7w9/fHhQsXsH37dqVfwA8MDMRXX30lhA1kkpOTcfXqVVy9ehWjRo3CL7/8Umr/qKgozJ8/HzExMQrXp6am4saNG7hx4wYOHDigcq2pImJiYhAbGwsA6NSpE1q1alWp/X/66SeVt+Xm5uK7777D+fPnFa7Pz89HREQEIiIicPToUSxZsgSzZ88Wbm/ZsiUGDBiAmzdvws/PTwg+KXP37l28fPkSADB+/HiF23x8fLBs2TJkZmaW2i8vLw+JiYnw8fHB33//jd27d0NPT0/pfYjFYkybNg1xcXHCdWFhYWjduvwv5VTn6yEpKQmLFi1CVJRiR9bIyEhERkbixIkT2L9/P+zs7JTe1/Lly3H16lWF6/Pz8/Ho0SM8evQIR48exa5du2BjY6OwjUQiwZo1a+Dm5lZq39DQUISGhuLQoUP48ccf4ezsXO7PpDzDhw+HtrZ2uRNnsrOz4efnBwD48MMPS71OXieVSrFlyxb88ccfpbIA0dHRiI6OxrFjx/Dll1/is88+q9JjePnyJZydnREZGalwvey5OnnyJPbs2QNbW9tS+6alpWHp0qW4efOmwvUSiQQhISEICQnBgQMHsG7dOowePVrp/fv6+uKrr75CTk6OcF1OTg6uXbuGa9euYdGiRVV6fG87/lWiDlm5ciWio6OhqamJmTNnwsHBAU2bNkVaWhp8fX1x/Phx5OXlYdmyZfDy8oKpqSlMTU1x+vRpBAcH47vvvgMALFq0SOgOJN81aMOGDThw4AAAwNjYGLNmzULv3r2hoaGBR48eYc+ePUhKSsKhQ4eQnZ2Nn3/+WWmd2dnZ+Ouvv9ChQwcsXLgQLVq0gL+/v9JfhF6Xn5+Pjz/+WAg69e3bF5MmTULbtm2RlJSEY8eO4caNG4iKisLnn38ONzc34ReC6OhofP7555BIJNDV1cXkyZMxcOBAGBsbIyUlBUFBQTh48CBycnIQFBSEP/74A19//fWbPyHleP0NWlUIqDIJzZycHHz88cfCG+aHH36IkSNHolWrVhCLxfDz88Px48eRlJSE2bNn48SJE+jQoQMAYMqUKXB0dMSWLVvg4+MDADh9+jSAktmlyqxduxY6OjqYNm0ahg4dCh0dHTx48AB//PEHcnJy4Ofnh71795YK4zx48ACfffYZ8vLyIBKJMGbMGIwcORItWrRAfHw8Tp48KXRq+uijj+Du7q5wLgLAr7/+KgSAzM3NMW/ePNjZ2SEjIwOnT5/GxYsX8dtvv5X58yIiIiIiovorM77kj5hNLJT/IZSoLmn/QXsEHw1G9JVo2I4q/UdOIiIiIlIfQ0NDvP/++zh//jzCw8MRFhYmTFJ43aNHj4RQzfjx45Wu62zevFkIPNjY2GDatGmwtraGtrY2EhIScObMGdy4cQNSqRQbN27E0KFDVQZY/vOf/8DIyAhfffUVbG1t8fTpUxgalv9FiLy8PMyePRsJCQkASoJOI0aMgKmpKbKyshAZGYl9+/bh5cuXSEpKwpo1a1ROjIiNjcXKlSuhra2Nzz77DAMHDoSWlhYCAgKE9SJfX18cOXKkVIAjNDQUM2fOhEQigaamJsaNG4cRI0agadOmiIyMxF9//YXY2Fh4eHjA1NQUK1euFPZ9+fIlpk2bhvT0dGhra2PixIkYMmQImjVrhuTkZHh7e+PMmTMIDw/Hxx9/DHd39zcazfbkyRPhclndfCqrqKgIX331Fa5duwYAsLS0xKxZs9C5c2dIJBL4+/vjwIEDyMrKwi+//ILCwkKFKRjjx4/HzZs3UVBQAG9vb7i4uCi9n3PnzgEANDU1FQIRYWFhWLhwIQoLC6Gvr48pU6bA3t4exsbGSE5OxoMHD3D48GHk5uYiMDAQu3fvxsKFC5Xex99//43i4mJMmTIFo0ePhlgsxp07d9C9e/dyfw7V+XpYtmwZkpOTMXToUEyYMAGtWrXCs2fPsHv3bjx58gQZGRlYuXKlsP4pU1xcjLlz5+LBgwcAgC5dumDatGlo37490tLScObMGXh6euLFixeYN28ezp49q9BIYsWKFfDw8AAA9OzZE5MnT4a1tTXy8/Px4MEDHDhwACkpKVi5ciV0dHSUTsGpDENDQwwaNAg+Pj5lTpy5evUq8vLy0Lx5c/Tr16/cEJB8Ew9bW1tMnToVnTp1QnFxMUJCQnDw4EE8e/YMv/32G0QikXA+Wlpa4vTp07h//z7Wrl0LAPj666+FsXnGxsal7mvv3r0AAHt7e0yePBmtW7fGs2fPsGvXLkRERCA5ORkrVqzAqVOnFPbLycnB3LlzERwcDKAkmDd9+nTY2NggOzsbvr6+OHr0KHJycoR1/teDQA8fPsT8+fNRWFgIbW1tzJgxA0OGDIGmpib8/f2xZ88ebN26tczuZfUdQ0AV9OzZM5UJzNdlZGRU+vgJCQnw9/cHUBLi+fzzzxVuHzx4MNq3b4+1a9ciJycH58+fx+zZs6Gjo4NOnTpBLBYL25qZmaFTp04K+wcGBgoBoHbt2uHAgQMKoYzevXvD2dkZs2fPRkhICE6dOoVhw4bhgw8+KFVrcXExDA0NceDAAeHDtk+fPhV6nDt27BACQDNmzBCCSzLvv/8+vvnmG7i7uyM0NBQeHh5CqnXHjh2QSCQAoLQb0vDhwzFy5EhMnDgRhYWF8PT0rNEQUNOmTTFgwAD4+fnh0qVLWLp0aaltMjMzhRTj623UlNm8eTMiIyOhoaGB3377DSNHjlS4fdCgQRg/fjymTZuGnJwcfPvttzhx4gSAkkS6iYkJjIyMhO1fPw9ep6Ojg/3796NXr17Cdfb29ujfvz8mT54MoCRIJB8CKioqwqpVq5CXlwcNDQ1s3rwZTk5Owu3dunXDhx9+iG3btmHr1q1ITk7G6tWrsXPnTmGbqKgo4Xy0tbXFoUOH0LRpU+H2IUOGoHv37iqDaEREREREVP+J48XQ1NGEgYlB+RsTqZnFQAvoGOog9FQoQ0BEREREddCECROEbi0eHh4qQ0CyLkCyfV6XkZGB/fv3AwCsrKxw7NgxhdBO7969MXbsWKxduxaHDx9GYWEhvL29MWfOHKX3V1xcjG3btgnrbPLrNWVxc3MTAkBz584ttUb17rvvYuLEiRg1ahQSExNx7949pKWlKQ3RZGRkoHHjxjh27JjwxXOgZO2vV69emDFjBgDg1KlTpUJA3377LSQSCTQ0NLB161ahSQFQEqZwcnKCq6sr/vnnHxw6dAiffPKJMFLp22+/RXp6OgwMDLBnz55S3VCGDx8OR0dHLFy4EC9evMDGjRvfaN1I9nMCUGoCSVW4u7sLASB7e3vs3LlT4Uv59vb2cHZ2xowZM/Dy5Uts3rwZgwcPFs69999/HwYGBsjOzoaHh4fSEFBBQQEuXboEoGSNUH4k0/bt21FYWAgA2LJlS6lmDY6OjhgxYgQmT56M4uJieHp6qgwBFRcXw8XFBT/++KNwnfxzqUp1vx6Sk5PxxRdfYMGCBcJ13bp1w/vvvw9nZ2dERUXh6dOnCA0NVegGdOTIESEANGrUKPz6668KAb5hw4Zh06ZN+PPPP5GQkIBjx47h008/BVDyfiALAH366adYunQpRCKRsG+/fv0wceJETJ8+HdHR0fjhhx/w3nvvVSisVxbZSLCEhAQEBwfjnXdKj5auTKOJBw8eYNeuXQBKQjM///yzQuet3r17Y+LEiZg7dy4CAgLwn//8B05OTmjTpo2QN5Cf/mJubl7uOvOcOXOwfPly4d+9evXCyJEjMX78eERHR+PJkyelQpd//vmnEAAaPXo0fvnlF4WJNA4ODhg9ejQ++eQTZGVl4fvvv8eAAQPQvHlzACXdjtatW4fCwkJoaWlh165d6N+/v7B/nz59MGLECEybNk3pZKGGouHGnyrpu+++w/jx4yv0n6wLS2WkpKQIl9u2bat0m4kTJ8LV1RVffvklunXrVqnj7969W7i8cePGUl1ZAMDIyAj/+c9/hDcR+XFfrxsxYkSl07ZSqVRoo9amTRuVqcbly5cLb0o3btwQrpf9ctK5c2eV49A6deoktHBLTEysVH1vQhZ+iY2NRWhoaKnbr1y5goKCApiampabLpbN7AQgdNZRpnPnzkIyMygoSJhj+yamT5+u9BfKHj16CHM5o6OjhV8igJLWgrIg19SpUxUCQPIWLlyIfv36CfvIt4Nzc3MTjrlmzRqFAJDMJ598gr59+77hIyMiIiIioredOF4MQzNDiDRE5W9MpGZajbRgO8oWYWfDUFxUXP4ORERERFSrBgwYIIw2en10k0xhYaEQBujVqxesra1LbRMeHg5LS0vo6elh9uzZKoMAY8eOFS6XtV7VoUOHCn/RXl5CQgJatWoFfX19he4y8gwNDTFkyBAAJWt0r4/rkvfxxx8rBIBk+vXrh3bt2gEoeezyI4ZCQkKExXxXV1eloRFDQ0N88cUXAEp+vrdv3wZQ0sVGtgY4b948leOQHB0dMWbMGAAlHXHS0tJUPgZVsrOzhcvKOpq8Kdnaq56eHn777TelUznatGkjjBMrLi7Gnj17hNv09PQwYsQIAIC/v7/CWrGMn5+fEGSQHwUmlUqRnp4OY2Nj9OzZU+W0lm7dugnrzuWtm06dOrXM25Wp7teDubl5qUYZANCoUSOFx//6mqysE5GRkRHWrVunNDCzaNEiYT1SfgyV7Hm0trbG119/rRAAkmnevDlWr14NoKQBhLu7u8rHUFGyiTMA4OXlVer2rKws4TVSkUYTe/bsgVQqRdOmTbFu3Tqlo/v09fWxYcMGACVNHw4dOvTG9Zubm2PJkiWlrm/UqJFCoC0iIkK4XFBQIDSJaNWqFdavX68QAJLp1q0bli1bBqCkc9Dhw4eF24KDg4X3nSlTpigEgGQ6dOiAr7766g0fWf3AEFAd0aZNG+Ek//nnn3H58mWh641Mo0aN8NNPP2H+/PmV+oWgsLBQ6DLUpUuXMgNEbdq0waBBgwAAjx8/VjlvVNWHcVkePXokfICNGjVK6ZsPUPIB7O7uDn9/f/zf//2fcP2ePXtw+/ZtnDx5ssz7adGiBYCSN5Ka5ujoKDwOT0/PUrdfuHABQElYqLyWY3fv3kVubi4AYODAgWVuO3jwYOGy7BemN1HWCDfZLwXFxcXIysoSrr9+/bpwWdYtSJWPPvpI6X6+vr4AShLXZYWjVLU+JCIiIiKi+k0qlUKcIOYoMHqr2DnbISc5B3E349RdChERERG9RkNDA+PGjQNQEqC5f/9+qW2uX78uhExUrU/069cPFy9exMOHDzFp0iSV9ydbqwLKXq+qyLglZVasWAFfX18EBgaWOclEvnNMWXU4ODiovE02uqmoqAh5eXnC9fJNEWQ/W2UcHR1x5swZPHz4UAhyyNaJgIqviRUWFiIgIKDMbZWRD4RU19phQkKCMDZu+PDhCs/36959911YWloCUFwrAwBnZ2cAJT9bZeuMslFghoaGCiErkUiEgwcPwt/fH0eOHCmzVtk5UNZjb9SoUbldX5Sp7tfDgAEDVK6nyn6GgGKwKyEhAeHh4QD+111JGR0dHRw9ehS3bt0SRlmlpKQgJCQEANC/f/8y13L79u0LPT09AFVbm5UxNDQUXneybk/yLl++jPz8fJiYmJSbCygqKhICQz169FAaSJNp27YtrKysAFTtcTg4OCgN8AAQjg9AoRvPw4cPhedu/Pjx0NXVVXl8Z2dn4eft5+cnXC//3vH6mDB548aNU5lFaAg4DqyCDhw4AHt7+wptu3LlylLz7cpjbGwMV1dXHD16FImJiViwYAEMDAxgb2+PgQMHwsHBQWniuCKeP38uvKAq8stE9+7d4evrC6lUisjISKXdWFq1alXpOmQfhgCELjOq2Nqqbp0tewPOz89HfHw84uPj8c8//yAsLAz3798X5iFKpdJK11hZTZs2Rf/+/XH9+nVcunRJIVUoFotx69YtABVLaMrPJF2xYoXKTkmvi4t78z8ulvU8NmrUSLgs3wlIltjU19cv83kCFMNisg/g4uJi4TmSb9WnTGU7XhERERERUf2Ql5EHSbaEISB6q9iMtIFmI008PfUUbd9T3uWZiIiIiNRnwoQJ2LlzJ4CSEUCvT0o4c+YMgJL1D1XTGuTJOoakpaUhPj4ez549Q2RkJEJCQhRCRvLdc14n6070pmRrZkVFRXjx4gXi4uIQExOD8PBwBAUF4enTpxWqQz5g8Tr5QEFRUZFwWX7dr3Pnzir319HRKbUeJL8m5urqqnLf173Jmpj8NIqMjIxK76+MfHeTijRO6N69O+Li4pCamorU1FRhtFHfvn1hYWGB+Ph4nD9/HtOnTxf2ycrKEsaNOTk5KazbyXt93TQuLg7R0dHCuumzZ88AlP38t2jRQmWgo6Kq4/VgYWGh8jb581B+3VK25giUfR4CQPv27RX+LQsAASUjxcoLVMnEx8dXaLvyODk54dq1a4iJiSk14kwWCqtIo4mYmBjk5OQAKAnJqBp3+LqqPA7ZWD9ldHR0hMvK1piB8jMLjRo1gp2dHR48eCCsMQOK7ztlBdcMDAxgbW2NsLCwMu+nvmIIqA759ttvoaOjI8xEzM7OxtWrV3H16lUAJUnbDz/8EDNnzqzUKC75DzTZh0pZ5NOYqj4MGzduXOH7l0lNTRUuGxkZVXp/WT379++Hl5cX/vnnH6UfFBoaGmV+gFQ3JycnXL9+HVFRUYiIiBDaJXp7e0MikcDMzKxCvwCo6rpUHrFY/Eb7AVCZhn2dfKBKdk4YGxsrbYknT/58k+2XkZEh/JJY3nlQkfOViIiIiIjqH3F8yf/nNLFkCIjeHo0MG8Ha0Rqhp0Ix4rcR5f4/MxERERHVrrZt26JPnz4ICAjAxYsXsWrVKqFLTFZWltDZxsnJqdz1k8DAQBw8eBC3b99WupZW3qK9zJust8kUFBTAzc0NZ86cQUhISKkJI5WpQ9ZxQxn532vl14tk6366urpl7q9MVdfECgoKEBUVpXI7kUgkBCpkky+A8kdiVVRV115l+4hEIowdOxY7duzAw4cPkZCQAHNzcwAl64yyzkvyo7DkpaWlCeumMTExShskVGTdtCrnIVB9r4c3OQ/lx6hVdv35Tc9D+e42VSEbCSaRSODp6Smcs5mZmZUaBfamjyMnJwcSieSNOuZU9JyRf67k66zM6yY/Px95eXnQ1dUVnm9dXd0yOwnJ9mcIiNROW1sbq1atwty5c+Hl5QUfHx8EBAQIb/DPnj3Dzp07ceTIEezevbvCXVIqG4iRT/Gq+oPVm/whS/64byI4OBjz5s1TCBPp6urC2toa7du3xzvvvIP+/ftj8+bNQjK2Njg6OuKHH35AYWEhvLy8hBCQ/Ciwivy85H8+27dvFz7ky1OVD+Y3tVFSLQAAIABJREFUeR5l51NF9pU/9yr6AS+vqqljIiIiIiJ6O2XGZwIADM0N1VwJUeV0mtAJER4RePnwJVr3rNq3uomIiIio+jk7OyMgIACpqam4ffs2Bg0aBKCk64ZsPU7VKDCZzZs3Cx2FZExMTGBtbY2OHTuiR48eaN++fZkjsqoqNTUVn376qUJHHU1NTVhZWcHa2hqdO3dGnz59cPfuXWzdurVGaqjKup9sXw0NDZw8ebLC61Wy4EBcXJzKYAxQ0onk8ePHAICuXbtCJBJBKpXi7t27la711KlTSEhIgL29Pbp37w4dHZ1qXXt1dnbGjh07IJVK4eHhgXnz5gH43ygwS0tLpeOgHj58iM8++0whdKOnpwdra2vY2NgI66YbNmwod+xTVb7AoO7XQ3WchwDwxRdfYNiwYRXar7rWL5s0aYKBAwfC19dXYeKMrNFE69at0bNnz3KPI99tZ8qUKZgyZUqFa6jNtVj5QFBl185l68yVOVcb8jpzw33kdZiJiQmmT5+O6dOno6CgAPfv38fNmzfh4eGBhIQEiMViLFu2DBcvXqxQsEI+9SgfoFGlOjr2KFOVdnv5+flYtGiRUNuMGTPg4uICW1tbhVmeAIR2Z7XFyMgI/fv3x40bN+Dl5YWFCxciIyMD/v7+ACqW0AQUfz56enpvNHuzNsjOibS0NEil0jLfbOXTt7LHZ2xsLKRaZbN1VamuJC0REREREb1dxPFi6DXXg7Zew53fTm8n2zG2EGmIEHoqlCEgIiIiojpo5MiRWL9+PXJycnD+/HkhBCQbBWZlZaU0cCHj7e0tBB5atmyJL7/8EoMHD1bo9AKgzC411eG7774TAkCDBw/GnDlz0KNHj1Ijo/z8/GqsBtm6T15eHnJzcyvVDUi2b3FxMYyNjas8Fq0szZo1Q7du3RAUFITw8HAkJiaWOcrodQcPHkRISAi2bt2KI0eOoHfv3tW69tqmTRv06tUL9+/fx4ULFzBv3jykpKQI64zKwjM5OTlYtGgRMjIyIBKJMGvWLIwfPx62tral1o5rct20LrweqrL+LL8vUPZ4qZri5OQEX19fREVFITIyEjY2NsIosJEjR1Yo9CJ/Tkkkkjq/xgworiGrInvd6OvrCyPGTExMAJS872RnZ5fZta0hrzNXvjUH1Yji4mLExcWVSmLq6Oigf//++Prrr+Hp6SmMlYqJiVGYeVcWS0tLYU5iUFBQuds/fPhQuNyuXbuKPoRyyc9ZDA0NLXPbr7/+Gk5OTpg/fz6kUil8fHzw/PlzACUzW7/77jt06tSpVAAIgLBdbXJycgIAhIeHIzY2FpcvX0ZhYSEsLS3RtWvXCh1D1kEIAO7cuVPmtnFxcdixYwfOnj2rMOuyNsjmSObk5CjMblRG/nyztrYGUJLQlJ0LISEhSlsTysjPqiUiIiIiooZDHC9GEwuOAqO3j4GJAdq82wZP3fn/s0RERER1kYGBAUaMGAEAuHLlCiQSCZKTkxEQEACgZA2qLIcPHxYub9u2DS4uLqUCDwDw4sWLaqy69LFlo8tsbW3x+++/w97evlQAqKbrkF/3K2vkTmFhIYYMGQJnZ2chMFKZNbGgoCD8+eefuHDhgjDOq3379ggLC1P5n6wLkIyzs7Nw+dChQxV+jPfv30dISAgAwMzMDL169QLwv7UyWX3lkW1jZGSEZs2albpdVt/Tp08RHx8PT09PoQuKshCQt7c3kpKSAJR0flm5ciXs7OyUNo+oyXOgLrwebGxshMvlrT+vX78eH3zwAebMmYPc3FzY2toKt5V3HhYUFGDbtm1wc3Or0HNeUbKRYABw6dIliMVi3Lp1C0BJCKgirKyshGNUpNvVn3/+iePHjwtBs9pSmddNbm6u8L4in1eQf+94/XUur7CwsNx17PqMIaA64vvvv4ejoyNmzZqFuLg4pdvIAkEy+fn5wuWyOgJpamoK+4WEhCA4OFjltrGxsUIQyc7OrkLz+CqqW7duwuiqCxcuqGyVl5+fD19fX/zzzz9CgvXZs2fC7e+8847K+7h//z7i4+OFf8u3P6tJjo6OQksxb29vXLp0CUDFuwABwIABA4RjnDx5EllZWSq3/euvv7BlyxYsW7ZMIbQFVK1lX0XIUvEAcPz48TK3PXbsmHDZwcFBuPzBBx8AAJKTk8sc3SZL3hMRERERUcNRVFCErMQshoDorWXnbIfkkGSkRpT/jWAiIiIiqn2yoI9YLMbdu3fh7e2N4uJiaGpqljliCoCwXiUSicrstnH27FnhclXGFamqQfYFazs7O6VfmAeA9PR0XL9+Xfh3da+ZDRw4ULh8/vx5ldsFBgbixYsXePLkiVC3/FrTwYMHyxyv9euvv2LTpk1YvHixEAKqrAkTJqBVq1YAgL179+LRo0fl7pObm4s1a9YI/547d66wBmdubg4rKysAJWGysroB+fr6IiEhAYDiz0zeyJEjhRDXlStX4OXlBQDo3bs32rRpU2p7+XXTLl26qLzv27dvC2Gh6j4P5etQ5+uhbdu2MDc3BwBcvnxZYf1cXnFxMXx8fBAbG4u4uDjo6emhTZs2ws/37t27ZYaIzp07h61bt+Lbb7/FqVOnqq3+pk2bYsCAAUL9V69ehUQigYWFBbp161ahY+jq6godzOLi4nDlyhWV2/r7+2PTpk1YvXo1du/erXBbRSYQVUX37t1haFgy9v3MmTMqnyugZAyfbESj/OtGtsYMAG5ubir39/b2RnZ2dlVLfmsxBFRHDB06VLj873//W2l3lNzcXOFFa2BgoJB6k7XAApS3dfvkk0+Ey8uXL1faYuvVq1dYvHix8OY7e/bsN3gkquno6GDSpEkAgOjoaPz3v/9Vut3PP/+MzMxMABC2NzY2Fm5X1bowJiYGy5cvV7iuoKCgynVXhLGxsRC0OnfunJDQrEwIyMTEBKNHjwZQ0gJtxYoVSuu/du2a8KZmYmIidCGSkT8XauLNbdiwYWjbti0A4MiRI/D29la63fbt24W06YABAxQ+/CdOnCgEwtauXau0e9O5c+eEMBURERERETUcmc8zASkYAqK3lt14OwBA6Kmyv4VKREREROrRt29fWFpaAihZdJetRTg4OJQ7Jko2zkYqleLGjRtKtzl8+LDCl5yre61Kfs0sMDBQ6bqgWCzGkiVLFMbhSCSSaq3D3t5e6KRy7NgxpZ1UcnNz8dNPPwEAtLW1hY43ffr0EQIOwcHB2Lhxo9L72LdvH+7duwegJEBQ0VDE6xo1aoS1a9dCJBJBIpHg008/xeXLl1Vun5KSgnnz5gmdSHr16iWsWcrI1l5zcnKwdOlS5ObmljpOXFwcVq9eDaCkacOsWbOU3p+hoSGGDx8OoCT8EBgYCAAqQ2kVWTeNiorCqlWrhH8XFRVVewCnLrweAGD69OkASsZHrV+/Xuk6+44dO4RGHK6ursL1sudRKpViyZIlStfQY2Nj8euvvwIoCcpMmzatWuuXrfWGhIQInaoqs8YMKGYBfvjhB6UThdLS0oTzEQBmzJihcHt5eYOqatSoEaZOnQqgpDvU999/r/ScDA4OxqZNmwCUjAKbMmWKcJuVlRWGDBkCoGQt2cPDo9T+z58/x7///e9qr/9toqXuAqjEsGHD0LVrVzx+/BhXrlyBi4sLpk6dCisrK0ilUkRHR+PQoUNC26o5c+YozNaUzb8DSj5obW1toaWlhU6dOkFPTw/9+vXDjBkzcPDgQURFRWHs2LGYOXMmevfuDZFIhMePH2Pv3r14+fIlAGD06NFK28tV1cKFC3H16lXExMTg999/x9OnT4X0bUJCAtzc3HDz5k0AJb+EjR07FgAwZMgQ6OnpITc3F9euXcP8+fMxYcIEmJiYICUlBTdu3MDp06dLvSFlZmYKo9BqmpOTE27cuCGkRNu1awc7O7tKHWPlypW4e/cunj9/jsuXL2PChAn4+OOPYWtri1evXsHX1xcnTpxAUVERRCIR1qxZA11dXYVjyJ8Lmzdvxrhx46CpqYnOnTtX/UGi5JeUjRs3Yvr06ZBIJPjiiy8wduxYODk5oXnz5sLzKPuwNzY2xi+//KJwjJYtW2L58uVYvXo1nj9/jgkTJmDu3Lno1asXcnJycPHiRZw8eRL6+vo1OquUiIiIiIjqHnG8GABDQPT2MmprhNa9WiP0VCgcljuUvwMRERER1SqRSITx48dj69at8PLyEoIyLi4u5e47cuRIYTzUsmXLMHv2bPTs2RPa2tqIiYnBmTNnSo3jkX3xvbrY2trCxsYGkZGRSEhIwPTp0zFz5ky0bdsWmZmZCAoKwokTJ0p1zanuOgBgw4YNmDp1KiQSCebMmYMpU6Zg6NCh0NXVRXh4OHbv3i0ELxYsWCB04wFKmiK4uroiJycHe/fuRXBwMCZPnow2bdogOTkZ58+fh6enJ4D/hXiqYvDgwfj222+xfv16vHr1CgsWLEDPnj0xatQo2NnZoVGjRkhOTsbt27dx6tQpYWKHjY0NtmzZIkzzkJk0aRK8vb1x48YN3Lp1C+PGjcPMmTPRuXNnSCQS3LlzB/v37xd+7vPnz0f37t1V1jd+/HhcuHABT58+FR6zqnFQw4cPxy+//IKCggJcunQJX3zxBcaNG4cWLVogOTkZfn5+OHv2bKlgUmZmphDcqQ514fUAlIRZPD09ERQUhOPHjyM6OhpTpkyBpaUlXr58ifPnzwthP1tbW8ycOVPYd8qUKfD29satW7eENfRZs2ahV69ekEgkePDgAfbt2ye8T8ydO1dhJFV1cHR0xA8//ACJRCKMuKpsCGjw4MGYMGEC3N3dkZycDBcXF8yYMQMDBw6EpqYmgoODsWfPHuF9YdSoUXjvvfcUjiG/xnz48GFYWVlBQ0MDXbt2VQgIVcWCBQvg5+eH0NBQnDlzBpGRkZg2bRpsbGyQnZ0NPz8/HDlyROgS9MMPP8DCwkLhGD/88AMCAwORmZmJpUuX4ubNmxg1ahT09fXx4MED/PXXX0hLS2vQ68wMAdURGhoa2LZtG+bMmYPIyEiEhITgu+++K7WdSCTC1KlTMX/+fIXrzczM0KVLF4SEhCAiIkJI7u3fv1/oULNq1Spoa2tj7969SE1NxW+//ab0+DNnzsTSpUtr4FGWdDDav38/Pv/8czx58gTXrl1TOg6qX79+2L59u9B2zMTEBGvWrMGqVatQVFSEK1euKG1l1r17d/Tv3x9//PEHACAyMrLc1HZ1cXR0xJo1a4R2ipV9cwZKAjMHDx7EggULEBoaioiICHz//felttPV1cWaNWvg6OiotI4dO3agqKgIBw8exMGDB2FmZibMh60OPXr0wK5du7B48WKkpaXh9OnTOH36dKntunTpgs2bNyt9DiZPnoyCggJs2LAB6enppVLeurq6WL9+PRYvXlxtdRMRERERUd0nThBDs5Em9FvUzhc6iGqCnbMdfL73QebzTBiaGaq7HCIiIiJ6jbOzM7Zt2yaMcTIyMsKwYcPK3W/mzJm4desWbt26hczMTGzZsqXUNpqampg3bx6uXbuGp0+fIjIystrr37hxI2bNmgWxWIyQkJBSkzIAoFWrVpg7dy7WrVsHAIiIiFAYpVMdunbtij///BNfffUVXr16JaxLyROJRJg9ezY+//xzhettbGywf/9+LFq0CC9fvsS9e/eErj/yjI2NsXnz5kp/8V6ZGTNmwNzcHD/++CNevnyJBw8e4MGDByq3Hz16NL7//nulwRnZ2u7KlSvh6emJ2NhYpUElbW1tLF26VGUXIJlBgwbBxMQEycnJAEoaSMhGJ72udevWWL16NVavXo3i4mJ4eXkJI8Tk9erVCz169MCePXsAlKybysZGVYe68nrQ1tbGn3/+iUWLFuHu3bsqz6XOnTtj586dCoEWDQ0NbN++HStXroSXlxdSU1OFLjTyZGvoNbFu2bRpU/Tv318Y32dlZVXmeDVV1q1bBz09PRw+fBjZ2dnYuXMndu7cWWq7UaNG4eeffy51vZWVFWxtbREeHo6nT58KHZaOHTuGnj17VroeZXR1dbF37158+eWXuHv3LkJCQhQ6Vsk0btwY69atU7rebmZmhkOHDmHevHlITEzEyZMncfLkSYVtZsyYgcjISNy+fbta6n7bMARUh7Rq1QqnTp3CyZMn4e3tjfDwcGRkZEBbWxumpqawt7eHi4uLypTozp07sXHjRty6dQtisRhGRkYKLcs0NDSwYsUKjBs3DkeOHMGdO3eQmJgIDQ0NmJmZwd7eHq6urtXyIVre43Rzc8PZs2fh4eGBJ0+eQCwWw8DAAJ07d8b48eMxZsyYUnMHx48fD2tra+zbtw8BAQFIS0uDhoYGmjdvjo4dO2LMmDEYMWIEnj9/LoSALl68CAeH2vnWnbGxMezt7YVORqrSueWxsLCAu7u7kHAODg5Geno6tLS0YGlpCQcHB0ybNk1oVfk6Ozs7/P777/j9998RFhaG4uJiaGlpITc3V6F7VFX1798f3t7eOHLkCHx8fBAdHY3s7GyYmprC1tYW48aNg6OjI7S1tVUeQ5ZA3bt3L+7du4cXL16gSZMm6N+/Pz7//HOFdoZERERERNQwiOPFMDQzhEhDpO5SiN6YLAQUeiYUfT/vq+5yiIiIiOg15ubm6N+/v7BAPHbs2Ap1utDR0cGuXbtw7NgxnDt3DhEREcjNzYW+vj7Mzc3Ru3dvTJ06FR06dEB+fj6ePn2KuLg4BAcH45133qm2+rt06YKzZ89i165duHHjBp4/fw6pVIqmTZvC2toajo6OcHFxgZ6eHnbu3Ink5GR4enpiwYIF1VaDzMCBA+Ht7Y1Dhw7Bx8cHsbGxyM3NRfPmzdGnTx9Mnz5dZYCgW7du8PLywt9//40rV64gPDwcr169gq6uLtq1a4chQ4bgo48+QrNmzaqt3mHDhsHBwQFeXl7w8fHB06dPkZSUhLy8PBgYGMDCwgJ9+vSBi4tLuWumenp62LJlC/z9/eHm5ob79+8jJSUFurq6MDc3x3vvvQdXV9dSnUyU0dTUxJgxY4TAjqpRYDKurq7o0KED9u3bh8DAQKSnp0NTUxPNmzeHnZ0dxowZgw8++ADR0dHCMS9evFitIaC68noASoJ8Bw4cgJeXF86cOYPHjx8jIyMDenp6sLW1xejRo+Hi4qL0da6vr4///ve/8Pf3h7u7OwIDA5GSkoLi4mK0bNkSffr0wdSpU8vs5FRVTk5OQgjoTdeYtbS0sHr1ari4uOD48eO4c+cOkpKSIJFI0Lx5c/To0QOurq4YNGiQ0v1FIhH++usvbNy4Ebdv30ZmZiaMjY2RlJT0xo9LmWbNmuHAgQO4fPkyzp49i6CgIKSlpcHQ0BCWlpZwdHTEhAkT0KJFC5XHsLOzw4ULF3Ds2DFcuHABz549AwB07NgRH330EUaNGlVu8K4+EymbiVcXPXjwQPqmCTORSKR09h8RNQxlvQc8ffr0jdK0RERl4XsLEdWEOvPeInotmMH/16L/LyM2A1FeURXa1ry/ORL8E0pdL5VKcWnJJbTu0xrdpnUrd/vKHLuq29bXOl68eIHWrVtX+3Grsn1N1tF+RHsYta1Y+/vKnNOvH1cqlWJbx20wsjLCjEszqvXYRG+DOvN7CxHVK3xvIa73ERFRbarK505gYGBg7969qy91Vwka5W9CRERERERERFTz8tLzIMmRoIl5E3WXQlQlIpEIds52iPGJQW56rrrLISIiIiIiIqIGgiEgIiIiIiIiIqoTxPFiAEATC4aA6O3XybkTiguLEeERoe5SiIiIiIiIiKiBYAiIiIiIiIiIiOoEhoCoPjHvZ47GrRsj9FSoukshIiIiIiIiogaCISAiIiIiIiIiqhPE8WLot9CHlq6WukshqjKRhgh24+0QcTECkhyJusshIiIiIiIiogaAISAiIiIiIiIiqhPE8WIYWhiquwyiatNpQicU5hYi6lKUukshIiIiIiIiogaAISAiIiIiIiIiUruigiJkJ2VzFBjVK20Ht4WusS5HghERERERERFRrWAIiIiIiIiIiIjUTpwgBqRgCIjqFU1tTdiOtkXYuTAUSYrUXQ4RERERERER1XMMARERERERERGR2mUmZAJgCIjqHztnO+Sl5yHWL1bdpRARERERERFRPccQEBERERERERGpnThODM1GmtBvrq/uUoiqlc0IG2jpaXEkGBERERERERHVOIaAiIiIiIiIiEjtxPFiNLFoApGGSN2lEFUrbX1t2IywQejpUEiLpeouh4iIiIiIiIjqMYaAiIiIiIiIiEitpFIpxAliNDHnKDCqn+yc7ZCZkInnAc/VXQoRERERERER1WMMARERERERERGRWuWm5aIwtxBNLBgCovrJdrQtRJoiPD31VN2lEBEREREREVE9xhAQEREREREREamVOF4MAAwBUb2l10wPVkOsEOoeCqmUI8GIiIiIiIiIqGYwBEREREREREREapUZnwkAMDQ3VHMlRDXHztkOqeGpSHmaou5SiIiIiIiIiKieYgiIiIiIiIiIiNRKHC+Gvok+tHS11F0KUY2xG2cHAAg7F6bmSoiIiIiIiIiovmIIiIiIiIiIiIjUShwv5igwqveaWDRBy+4tEeERoe5SiIiIiIiIiKieYgiIiIiIiIiIiNSmML8Q2cnZDAFRg9BhVAfE3YpD3qs8dZdCRERERERERPUQQ0BEREREREREpDaZzzMBKRgCogbBdpQtpEVSxPrGqrsUIiIiIiIiIqqHGAIiIiIiIiIiIrURx4kBMAREDYO5vTn0mushxidG3aUQERERERERUT3EEBARERERERERqY04XgwtXS3oNddTdylENU5DUwM2TjaIuRYDabFU3eUQERERERERUT2jpe4CiIiIiIiIiKjhykzIhKG5IUQikbpLoQagqLAIGbEZFdq2MLewRmroMKoDHh9+jIx/MmDc3rhG7oOIiIiIiIiIGiaGgIiIiIiIiIhILaRSKcTxYpjbm6u7FGogJNkSxPjHVGhb8/41c17ajLCBSEOExMeJDAERERERERERUbXiODAiIiIiIiIiUovc1FwU5hWiiUUTdZdCVGv0mumhde/WSApOUncpRERERERERFTPMARERERERERERGohjhcDAENA1OBYDbWCOE6MvIw8dZdCRERERERERPUIQ0BEREREREREpBbieDEgAgzNDdVdClGtajesHQCwGxARERERERERVSuGgIiIiIiIiIhILcTxYhiYGECrkZa6SyGqVc07NoeusS4SHyequxQiIiIiIiIiqkcYAiIiIiIiIiIitRAniGFowS5A1PCIRCK07NoSKU9TUCQpUnc5RERERERERFRPMARERERERERERLWuMK8QOck5aGLRRN2lEKmFaVdTFOUXIS0iTd2lEBEREREREVE9wRAQEREREREREdW6zIRMQAqGgKjBamHXAhpaGkh6nKTuUoiIiIiIiIionmAIiIiIiIiIiIhqnThBDIAhIGq4NHU00bxjcyQGJ6q7FCIiIiIiIiKqJxgCIiIiIiIiIqJaJ44XQ0tPC3rN9NRdCpHamHY1RU5SDrISs9RdChERERERERHVAwwBEREREREREVGtE8eL0cS8CUQikbpLIVKbll1bAgBHghERERERERFRtWAIiIiIiIiIiIhqlbRYWhIC4igwauD0W+ijcevGDAERERERERERUbVgCIiIiIiIiIiIalXm80wU5RfB0MJQ3aUQqZ3pO6ZIjUhFYV6hukshIiIiIiIiorccQ0BEREREREREVKtSw1IBgJ2AiACYdjWFtEiK5CfJ6i6FiIiIiIiIiN5yDAERERERERERUa1KDU8FREATc4aAiJrZNIOWnhaSgjkSjIiIiIiIiIiqhiEgIiIiIiIiIqpVqeGpMDA1gKaOprpLIVI7DU0NmHQ2QdLjJEiLpeouh4iIiIiIiIjeYgwBEREREREREVGtSgtP4ygwIjmmXU2RL87Hq7hX6i6FiIiIiIiIiN5iDAERERERERERUa0pzC+EOF4MQ3NDdZdCVGeYdjEFREDS4//H3n2HR1WmfRz/phcSWgrSpUhAQAzSA6JUXQQUUECaggoouJYFXNZ1kRUURFABQXaNEKQjTcoiIFJVFJAaEgglVRIggRTS5/0j7xwzJJNCAhPg97kuL0/mPOc59xRzjrnvuR8tCSYiIiIiIiIiN09FQCIiIiIiIiJy2yTFJAHgWU1FQCJmLuVdqFi7IrHHVQQkIiIiIiIiIjdPRUAiIiIiIiIictskRicCKgISuZFvU18SzieQlphm61BERERERERE5A6lIiARERERERERuW0SoxNxcHagnE85W4ciUqb4NvUFE8Qdj7N1KCIiIiIiIiJyh3K0dQD3mrfffpuNGzcyb948OnXqlGd/VFQUgYGB7N27l+joaNzc3KhVqxY9evRg4MCBuLq6ljiGAwcOsGzZMg4ePMiVK1coV64cjRs3pnfv3vTs2RN7e+u1YZmZmfj7+5Oenl7oeVq1asXixYuNn7Oysnj66aeJiIhgzZo11K1bt8TPJT9ffPEFn332Gf3792fy5MmFjk9PT2fVqlVs2bKF0NBQUlJSqFChAk2bNqVv37507dq10DkuXbrE4sWL+fHHH4mIiCAjIwMfHx9atWrFkCFDaNy4cYmfV0ZGBitXruS7777j9OnTZGRkUKVKFQICAhgyZAj16tXL9zg/P79in6t69er88MMPJQ1ZREREREQkj8ToRCrWqYidvZ2tQxEpUyrUrIBLeRcuHrtIjbY1bB2OiIiIiBRA+T7l+27WhQsXWLRoEfv27SMmJgYXFxdq1KhB165d6d+/P15eXiU+h4jc21QEdBt99913bNy4kYCAgHxvCHbt2sUbb7xBSkqK8Vh6ejrHjh3j2LFjrF69mi+//JIaNW7uD0EZGRlMnjyZlStXWjyekJDAvn372LdvH8uWLWPevHlUqlQp3zltiCKMAAAgAElEQVTCwsKKdEOQHwcHB9555x2GDx/OuHHjWLFiBY6OpfsRPHbsGPPmzSvy+IsXL/LKK69w6tQpi8cvXbrEzp072blzJ127dmXmzJk4OzvnO8eBAwcYO3YsCQkJFo9HRUWxdu1a1q9fzxtvvMHIkSOL/4T+X3x8PC+//DLHjh2zeDw8PJzw8HDWrFnD+++/zzPPPHPT58jNycmpVOYRERERERG5UWJ0IjXb1bR1GCJljp29Hb5NfYk5FEN2Vjb2DmrgLSIiIlIWKd+nfN/NWrNmDZMmTSIt7c8lgNPS0jh58iQnT54kKCiIadOm0bFjx5s+h4iIioBuk4SEBKZMmYK9vT3jx4/Psz8kJITXX3+d1NRUypUrx8iRI2nZsiXJycmsW7eOjRs3cubMGUaPHs2qVatuqkJ40qRJrF69GgB3d3deeOEF2rVrh8lkYs+ePQQFBXH48GEGDBjAqlWrKF++fJ45goODje158+ZRtWpVq+dzd3fP81hAQAAdOnQwzjd8+PBiPw9rQkNDeemll4p805KVlcXo0aONG4KHH36YwYMHU61aNc6ePct//vMfLly4wLZt23j33XeZPn16njmioqJ49dVXSUxMBKBXr150794dT09Pfv/9dxYsWEBSUhIzZ87Ey8uLfv36Fft5ZWdnM3bsWKMA6IknnqBPnz54enpy8OBBvvzySxITE3n33XepWrUqbdq0sTh+3bp1RTrHuHHjCAsLw97enokTJxY7ThERERERkcJkXM8gNT6VSvXy/0O0yL3Ot4kvEfsiiA+Lx6uBvgEsIiIiUtYo35dD+b7i5/t27drFxIkTMZlMuLq68uKLL9KyZUtMJhMHDhzg66+/Jj4+ntdff52lS5eWStchEbk3qQjoNvn000+Jj4/nqaeeomHDhnn2//vf/yY1NRUXFxeCgoJo0qSJsa9Dhw40bNiQGTNmEBoayuLFi3n55ZeLdf79+/cbNwReXl4EBQVRv359Y3+rVq3o2rUrQ4cO5fz583z66ae89957eeYxX0Dd3Nx47LHHCmwlaM2bb77Jnj17mD17Nk899RS+vr7FnuNGP/zwA+PHjzcuzkWxefNmTpw4AcDjjz/OF198YTyfRx55hKeeeornnnuO0NBQ1q9fz9ChQy3eF4D58+cb5xw/fjwjRoww9rVu3ZouXbrQt29frl+/zscff0yvXr2sVhhbs3btWn799VcAhg8fzoQJE4x9zZs3p1OnTjz//PPGjef69est3pdGjRoVeo7PP/+csLAwAEaNGqUKYxERERERuSUSo3P+/6ly/co2jkSkbPJ50Ac7BzsuHruoIiARERGRMkj5vj8p31f0fF92djYffPABJpMJJycnlixZYhFD+/btefTRRxkyZAipqal88sknBAYGFnl+EZHc1Ff4NoiIiGDVqlUAvPTSS3n2Hz9+3CjyeO655/JceABefvllo+Jz4cKFZGdnFyuGoKAgY3vy5MkWNwRmDz30EK+++ioAy5cvJyIiIs8Yc2Wwn5/fTd0QADRu3Jj27duTkpLCl19+eVNzmF29epUPPvjAqM51cHAo8rG7d+82tseNG5fn+bi5ufHWW28ZP//4449W5/Dx8cm3yrlevXoMHDgQyKkO//3334scn9nChQsB8Pb25q9//Wu+5xgzZgyQUx2d+3kVxdGjR5k/fz6Q89689tprxY5RRERERESkKMxFQOoEJJI/R1dHvB7wIvZYrK1DEREREZEbKN9nSfm+ovv5558JDw8HYPDgwfl+Nlq0aGF8SX/fvn1cvXq1WOcQETFTEdBtMH/+fDIzM2nSpEm+XVm2bdtmbPfu3dvqPH379gVy1q8030QUhbmNHED16tXp0qWL1bF9+vQBclrn/e9//8uz31wZXJTuMgUxt8lbuXIlcXFxNzXHoUOH6NatG4sXL8ZkMuHj48OMGTOKfPyVK1cAsLOzo1atWvmOeeCBB4zt2Ni8f4C7fPkyALVq1cLOzq7QOYr7XM+fP09oaCgA3bt3t9oW8plnnjFuiPJ736zJysrivffeIysrCwcHByZPnlzq67aKiIiIiIiYJUUn4eDigGc1T1uHIlJm+Tb1JSkmiZRLKbYORURERERyUb4vL+X7iu7xxx+nWrVqdO7c2eqYevXqGdsxMTHFPoeICKgIqEiOHj3KuHHj6Nq1Kw899BCPP/44//znP43K2RYtWuDn58fs2bPzHHv16lU2btwI5BRq5OfQoUMAlCtXrsD1HVu2bGls//zzz0WOPyEhgeTkZCCn+rcg3t7eVKxYESBPFWt0dDQJCQkAPPjgg0U+f346d+5M+fLlSU9PN6qmc/vll1/w8/PDz8+PIUOG5DvH+fPnSUhIwM7OjqeffpqNGzcW+vxyM7clNJlMnD9/Pt8x5qrc3OPzm+P8+fOYTKZ857hw4UKBcxTE/NmAnBaO1nh4eBhtJ4vz2VixYoVR7f3ss8/mW3ksIiIiIiJSWhKjE/Go6oGdff5/VBWRnCIgQN2AREREREqZ8n05lO+7/fm+du3aMX/+fHbu3Gnx/t8oOjr6ps8hImKmIqBCzJkzh2effZYNGzYQHh5OWloa0dHRrFy5kj59+nDw4MECj9+4cSOpqakARgu3G4WFhQE51aUFtdzLXb1qPqYoMjIyjO1y5coVOt7JyQkgz4XSXCwCUKNGDRYsWMCzzz6Lv78/zZo14y9/+QvTpk0rUvWrs7Mzbdu2BeDbb78tytPIw97eno4dO7Jy5UqmTZtm3MwU1eOPP25sz5o1K89FPSMjg88//xzIqR7u3r17njk6deoE5FQIL1q0KM/+P/74g2XLlgFw33330axZs2LFmPt9vv/++wsca/58xMTEGDeBBUlJSWHu3LlAzufi9ddfL1ZsIiIiIiIixZUYnUj5auVtHYZImVbOtxzuPu5cPH7R1qGIiIiI3DWU7/uT8n23P99XFEePHmX79u0AtG7dmsqVK5f6OUTk3qB1fwqwcOFCo9q3UqVKvPLKK/j7+3Pt2jXWrVvH5s2bGTNmDGlpaVbn2LFjBwA1a9akZs2aefZnZGQYbeqqVq1aYDyurq5UrFiRhISEfFvVWVOxYkXs7e3Jzs7mjz/+KHBsamoq8fHxQE4bwtxy3xSMHTuWpKQki/1hYWGEhYWxYsUKZs6cyWOPPVbgudq1a8fWrVuJjIzk1KlTRiebourVqxdPP/10sY7JrWvXrnTv3p2tW7eyY8cOBg0axKBBg6hatSrh4eEEBgYSEhIC5Dzf3G3+zEaPHs3evXs5d+4cH330ESEhIXTp0oUKFSpw/Phx5s+fz9WrV3FxcWHq1Kk4OzsXK8aLF//8g19hn4/c+2NjY6lTp06B41esWGG8xwMHDsTLy6tYsYmIiIiIiBRHelI6adfS8KjmYetQRMo0Ozs7fJv6Er4nnKyMLFuHIyIiInLHU75P+T5b5/vyYzKZSE5O5sKFC6xfv56VK1eSnp5OhQoVeO+990o8v4jcu1QEZEVcXJxRFerj48Py5cupUaOGsb9jx440a9aMDz/80OocGRkZ/Pbbb4D1NTWvXbtmVKQWpWrX3d2dhIQErl27VuTn4uzsTMOGDTl58iQHDx4kPj6eSpUq5Tt2z549ZGZmAjmdYnLLfVOQkpJC79696datGz4+Ply8eJFNmzbxv//9j+TkZMaMGcPChQtp0aKF1bhyvyY///yzxU1B69atjQuyNQVVUReFnZ0dM2fOZPHixXz55ZccPHgwT6V3jRo1mDhxotX1Ob28vFi6dClz585lxYoVrFmzhjVr1liMad26NRMnTiz2TQ/ktJc0K+zz4ebmZmwnJiYWODYrK4vFixcDOZXgQ4cOLXZsIiIiIiIixZEYnfP/KZ5VPW0ciUjZ5/OgD+d/OM+VM1dsHYqIiIjIHU35PuX7wPb5vvxs2LCB8ePHWzzWvHlzPvjgA+rVq1cq5xCRe5OWA7Ni8+bNxpJKf/vb3yxuCMxeeOEF2rdvb3WO06dPG1XD+VWVAqSnpxvbLi4uhcZlHpP7uKLo3bs3ANevX+f9998nOzs7z5hr164xY8YM42fzzYGZ+abAycmJBQsWMH36dLp06UKzZs3o1q0bn332mXGTlJGRwd///vc8c+RWv3597OzsgJwWd7YQHh7O8ePH81Q5m8XExLB582ZiYmKsznHy5ElCQkIs2jDmdvz4cbZs2VJgBbk15vfZwcEBR8eCa/ZcXV3zHGfN9u3biYqKAqBnz55UqVKl2LGJiIiIiIgUh1EEVF1FQCKF8XrACzsHO+JOFr4Eg4iIiIhYp3yf8n1g+3xffqKjo/M8FhoayjfffGPRJEBEpLhUBGTFjz/+CORcAJ944gmr4wYOHGh1X+41NnOv75lb7upW8wWyIOYq4uJWxQ4YMID69esDsGXLFoYPH86vv/5KamoqSUlJbN++neeee47z588bBSHmtULNVq5cybJly1iyZAkdOnTI9zx9+vShZ8+eQM4F1/w65qdcuXJ4e3sDedcjvR1+//13BgwYwMaNG3F3d+e9995jz549HDt2jC1btvDKK69gZ2fHxo0bGTRoEBEREXnmWLZsGS+//DK//vor9evXZ+7cufz2228cOXKElStX0q1bN5KTk5k/fz6vvvpqsW8MHBwcgOJ9Nooy3twFCGD48OHFiklERERERORmJEYn4ujqiGtF18IHi9zjHF0dqVyvMpeCLxU+WERERESsUr5P+b6ykO/LT8uWLfn6669ZtWoV06dP5+GHHyYpKYmlS5cyePBgLl++XOJziMi9SUVAVly4cAGAOnXqWHRYuVHz5s2t7ouL+/PbWuXLl893TO6WgEW5YJgrgou71qSrqyvz5s0zbk5++uknBg8eTLNmzXjkkUd47bXXOH/+PK+99hoBAQGA5fJSAN7e3jRv3pxmzZoVeK7+/fsb2/v37y9wrPl1Kc6ap6UhNTWVsWPHcvXqVTw8PFi6dCmDBg3C19cXZ2dn6taty9tvv83s2bOxt7cnKiqKt99+22KOkydPMnnyZLKzs2nUqBErV66kS5cueHp64urqSrNmzZg9ezYjRowAYO/evcaas0Xl7u4O5FRpZ2VlFTg29+enoM/HxYsXjbaVTZo0sVq1LiIiIiIiUpoSoxPxrO5ZpD+Ii0jOkmDXIq6RHJds61BERERE7ljK9ynfVxbyfflp0aIF7dq146GHHqJ3794sW7aMvn37AjkdgaZNm1bic4jIvUlFQFZcupTzTStra2maVa5cOU8FrVnuNTY9PDzyHePu7m78AfT69euFxmWes0KFCoWOvVGtWrX49ttvGT58OJUrVzYet7Ozo02bNnz99de8/vrrRos5c9VuceVeCzO/Vna5eXrmtIG/cT3SW2379u3GjchLL71kVE3fqFOnTvTq1QuAI0eOcOzYMWPf8uXLjTaL//znP62u8frWW29Rs2ZNAFasWFFgy8Qb5Z6zsM9H7v0VK1a0Om7Hjh1GhfmTTz5Z5FhERERERERulslkyikCqqqlwESKyrtRzt9lIvbl/aayiIiIiBSN8n3K94Ht831FYW9vz6RJk4wOTps3by7SZ0lE5EYqArKiOO33HB0d830897cbrc1nb2/PfffdB1DgOpSQU82akJAAgK+vb5Hjy618+fJMmDCBffv2sXPnTrZs2cLhw4dZtGgRbdu2BeDs2bMA+a6LWhS5K6mtrZtpZn6NitvusKRyX9wff/zxAsd27drV2M69lql5jgoVKvDII49YPd7R0dE4x7Vr1zh37lyR46xWrZqxXdjnw7zfzs4OHx8fq+N27NhhbBfU+lJERERERKS0pF1LIyM5A8/qKgISKaoKtSrgVM6J8D3htg5FRERE5I6lfJ/yfWa2zPcVlbOzM4899hiQ85qb30MRkeLI/2omVKpUievXrxe63mJ6errVKszclaKpqalW56hfvz4xMTFERkZiMpmstkYPD//zjz716tUrMK7C2NvbWxSYmCUkJBitEXNX+MbGxnLixAmuXLnCww8/XOD5r1y5Ymx7eXkVGIf5tTMve3W75K5ENlcnW5O7ijoxMTHPHNaqvnPL/TrknqMwuZfqCg8PL3DpLvPno3r16lZbWqakpPDLL78AOUuB3eyNn4iIiIiISHEkRScBqBOQSDHY2dvh08iH8D3hBf69SERERESsU75P+T4zW+b7rl69Snh4OJcuXSq0WCn3ah+FFV+JiORHnYCsaNy4MQDnzp0jKSnJ6rhTp05Z3Ze7ejf3eqE3evjhh4GcC/KZM2esjvv111+N7RYtWlgdl5+tW7cybdo0Jk+eXOC4HTt2GC3vzGuFQk5rvFGjRjFx4kTWrFlT4BwHDx40tps0aVLgWHMbRnNru9sl94U+981Wfi5evGhs5764m1tHxsbGFnjTV9AchXnooYeM7d9++83quKSkJOOzWNBn48iRI8YNQ6tWrYoch4iIiIiISElci74GoE5AIsXk3cib5NhkwraFkXAhodB/rsdruQARERGR3JTvU77PzJb5vvHjx9OvXz9Gjx5tUVyVn9zPw9xdSkSkOFQEZIW51VpWVlaBF8F169ZZ3Xf//fcb21FRUVbH5V6SqaBzmfdVrly5wHZ0+fn9998JDAxkyZIlVlvHZWZm8vXXXwM53WRyn6N58+ZGG8TNmzeTnp6e7xzZ2dkEBQUBOW3xunfvbjWm1NRUo/K6Tp06xXo+JZX7uW3YsKHAsRs3bsz3OPONWUZGBlu2bLF6fFpaGtu3bwfAx8eHWrVqFTnOGjVqGDdWmzZtsvq6r127lqysLMCyneGNcrc3bNasWZHjEBERERERKYmk6CScyjnh7Ols61BE7ig+D+Ys9334P4cJ2xpW6D9p19JsHLGIiIhI2aJ8n/J9ZrbM95nPZzKZWL16tdVxcXFx7Nq1C4C6deuqCEhEboqKgKzo2bOnUdn72WefcfLkyTxj9u3bx/Lly63OUa9ePaPtXXBwsNVx9evXN7qyfPPNN/l2fPnPf/7D8ePHARg0aBBOTk5FfzJgcXH+5JNP8uzPzs7m3//+N6dPnwbg1VdfxcHBwdjv5eVFt27dAIiOjmbmzJn5nmfGjBkcPnwYgH79+hVY8Xvq1ClMJhNw+wtS2rVrZ9yIrF27ls2bN+c7btmyZcYFPSAggLp16xr7+vfvb7wP06ZNIywsLM/xmZmZ/OMf/yA2NhaAwYMHF7t99+DBg4Gc6uKPPvooz/6wsDDmzJkDQO3atY0b2vyEhIQY27m7DImIiIiIiNxKiTGJeFb31HJGIsXkVtmNinUqEhds/RvnIiIiImKd8n3K94Ht833PPPOM8Rn68ssvLfJ1ZklJSbzxxhvG8mSvvPJKkecXEcnN0dYBlFUuLi5Mnz6dESNGkJSUxKBBgxg2bBjt27cnOzubH374gW+++cbovpIfR0dHWrRowe7duzly5EiB53vvvffo06cP6enpDB8+nBEjRhAQEEBqairr1q3ju+++A3KqPocPH57vHH5+fsb2jRePhx9+mMcff5ydO3eyfft2XnzxRQYMGECVKlUIDw9n6dKlxsW8c+fO9O3bN8/848eP58CBA1y6dImvv/6aM2fO0L9/f6pUqUJkZCTLly/nl19+AaBBgwaMGzeuwOec+zVp06aNxb5ffvmFoUOHAjnLVi1evLjAuYrL0dGRqVOnMmzYMNLT03nrrbfYvn07Tz75JFWqVCE2NpYNGzawdetWIGf9zUmTJlnMUbNmTd566y2mTZtGfHw8/fr1Y8CAAQQEBFC+fHnOnDnDkiVLjJu5hx9+ON/37p133mHt2rUAfPjhh/Tp08di/9NPP83q1av57bffWLJkCREREQwcOJCKFSty+PBh5s+fz7Vr17C3t+df//qXUcGdn/PnzwPg5ORE1apVb/blExERERERKTKTyURiVCLVW1e3dSgid6QabWpwcvVJsjKycHByKPwAERERETEo36d8X1nI9/n4+DB+/HgmTZpEUlISzz77LMOGDaNVq1Z4eHhw7NgxFi5caHSa6tGjB08//XSpvlYicu9QEVAB2rZty+eff864ceNISUlh3rx5zJs3z9jv7OzMqFGjmD9/vtU5unXrxu7du4mLiyM0NJQGDRrkO+6BBx5gzpw5RoXnF198wRdffGExpnbt2ixYsMCoFC2u6dOn8/LLL/P777+zf/9+9u/fn2dMjx49+PDDD/OtXq1atSqBgYGMGTOG8PBw9uzZw549e/KM8/f3Z86cOXh4eBQYz759+4Cc516vXr2bek4l0bx5c7788kveeust4uPj2bRpE5s2bcozrmbNmsyZMyfftn7Dhw/HZDIxc+ZMUlJSCAwMJDAwMM+4gIAAZs6cibNz8Vvf29nZMWfOHF566SWOHz/O7t272b17t8UYJycnJk2aZLGua37++OMPIGdNVn0DV0REREREbofUhFQyUzPxrO5p61BE7kg12tbg+LLjxJ+Jx7uRt63DEREREbnjKN9nSfk+2+T7Bg4cSHp6Oh9//DFpaWksWLCABQsW5DvuH//4h/J4InLTVARUiC5duvC///2P//73v+zatYuYmBjKly9PmzZtGD16NNevXy/wpqB79+5MmTKF69evs337dqs3BQAdO3Zk8+bNBAYGsnv3bv744w/s7OyoU6cO3bt3Z+jQoTd9QwBQvnx5vvnmG1atWsV3331HaGgoqampVK5cGX9/f/r3719oEYmfnx8bNmxg1apVfP/995w+fZrk5GQqVqzIgw8+SM+ePXnqqacKvTAlJSUZVcS2rGRt164d33//PcuXL+eHH37g7NmzJCcnU758eRo0aEC3bt3o168fLi4uVucYMWIEXbp04ZtvvuHnn38mMjKSjIwMvLy8aNasGb1796Zz584lirNSpUqsWLGClStXsnHjRs6cOUNKSgo+Pj60adOGF198scDPlllSUhKA1hAVEREREZHbJjEqEQDPqioCErkZ1VpWw87BjrjgOBUBiYiIiNwk5fssKd+X1+3I9w0bNoxHH32UxYsXs3//fmJiYoCcL++3bNmSgQMH0qRJkxKdQ0TEzrxGY1l3+PBhk7+//00da2dnx616nseOHaNfv34AjBkzhrFjx+YZM3XqVBYtWkS9evWsrkV5r1m7di3vvPMO5cuX54cffsDTU38MllunoN8BwcHBNGrU6DZHJCJ3O/1uEZFbocz8brnxD4B3yP9Tyq2XcCGBsK1heR4P2xZG8Opgun3SDWePnG9LVm9Tnaifo4o8d3HG36qxd2scMTExxnLRd0rMZTGOet3rUbF2xSLHYe2/F2txrOq3iszUTB5999FSjUPkVikz9y0iclfR7xZRvq/sUb5PRO5mJbnuHDx48OAjjzzSopRDKhJ7W5z0XvPSSy/h4uJCWFgYv/76q63DKROWLVsGwJAhQ3RDICIiIiIichdLjErEpbyLUQAkIsXn86AP1yKukXYtzdahiIiIiNyzlO/LS/k+EZGyR0VAt4Gvr69RPbxw4ULbBlMGHDlyhCNHjlCuXDmGDh1q63BERERERETkFkqMScSzmv4YLFISPg/6AHDp1CUbRyIiIiJy71K+z5LyfSIiZZOKgG6TMWPGULlyZXbs2MGpU6dsHY5Nff755wCMHTuWihXVolpERERERORuZco2kRSdpCIgkRKqUKsCTu5OxJ2Ms3UoIiIiIvc05fv+pHyfiEjZpCKg26Ry5cpMnjwZk8nEJ598YutwbObAgQPs3buX5s2bM2zYMFuHIyIiIiIiIrfQ9SvXyUrPwqOah61DEbmj2dnb4d3Im7jgOEwmk63DEREREblnKd+XQ/k+EZGyS0VAt1HXrl3p1asXu3fvZufOnbYO57bLysrigw8+wM3NjY8++gh7e338RERERERE7maJUYkAlK9W3saRiNz5fB70IS0hjaSYJFuHIiIiInJPU75P+T4RkbLM0dYB3OmaNm1KSEhIkcd//PHHfPzxx7cworLLwcGBDRs22DoMERERERERuU0SY3KKgNQJSKTkvBt5AxB3Mk5L7ImIiIiUMuX7ik75PhGRsk2lmSIiIiIiIiJySyRGJeJayRUnNydbhyJyx3P3cqdclXLEBcfZOhQRERERERERKaNUBCQiIiIiIiIit0RiTKI6loiUIp9GPlwJvUJWRpatQxERERERERGRMkhFQCIiIiIiIiJS6kzZJpJiklQEJFKKfB70ISs9i/iz8bYORURERERERETKIBUBiYiIiIiIiEipS45LJjszW0VAIqXIy88LO3s74k5qSTARERERERERyUtFQCIiIiIiIiJS6hKjEwFUBCRSihxdHalUtxKXTl6ydSgiIiIiIiIiUgapCEhERERERERESp25CMijqoeNIxG5u/g86MPViKukJabZOhQRERERERERKWNUBCQiIiIiIiIipS4pOgl3b3ccXRxtHYrIXcX7QW8wwaVT6gYkIiIiIiIiIpZUBCQiIiIiIiIipS4xOlFLgYncAhVrV8TJ3YlLwSoCEhERERERERFLKgISERERERERkVKVnZlN0h9JeFTTUmAipc3O3g7vht7EnYzDZDLZOhwRERERERERKUNUBCQiIiIiIiIipSo5NhlTtkmdgERuEe9G3qTGp5L0R5KtQxERERERERGRMkRFQCIiIiIiIiJSqhKjEwFUBCRyi/g86AOgJcFERERERERExIKKgERERERERESkVCVGJ4IdeNyn5cBEbgV3b3fK+ZYj7mScrUMRERERERERkTJERUAiIiIiIiIiUqoSoxMp51sOBycHW4cictfybuTN5dDLZGdm2zoUERERERERESkjVAQkIiIiIiIiIqUqMTpRS4GJ3GI+D/qQlZZF/Nl4W4ciIiIiIiIiImWEioBEREREREREpNRkZWSRHJusIiCRW8zLzws7ezstCSYiIiIiIiIiBhUBiYiIiIiIiEipSfojCUyoCEjkFoIhH4AAACAASURBVHNyc6JinYoqAhIRERERERERg4qARERERERERKTUJEYnAioCErkdfB704Wr4VdKT0m0dioiIiIiIiIiUASoCEhEREREREZFSkxSdhJ2DHeV8y9k6FJG7ns+DPmCCS6cu2ToUERERERERESkDVAQkIiIiIiIiIqUmMToRjyoe2DvqTw4it1qF2hVwdHMkLlhLgomIiIiIiIiIioBEREREREREpBQlRidqKTCR28TewR6vBl5cPnXZ1qGIiIiIiIiISBmgIiARERERERERKRWZaZmkXErBo5qHrUMRuWd4N/Qm5VIKKZdSbB2KiIiIiIiIiNiYioBEREREREREpFQkxSQB4FlVnYBEbhfvht4AXDp1ycaRiIiIiIiIiIitqQhIREREREREREpFYnQiAJ7VVQQkcrt4VPXApYKLioBEREREREREREVAIiIiIiIiIlI6EqMTsXe0p5xPOVuHInLPsLOzw9vPm0unLmEymWwdjoiIiIiIiIjYkIqARERERERERKRUJEYn4lHVAzt7O1uHInJP8W7oTXpiOpdDLts6FBERERERERGxIRUBiYiIiIiIiEipSIxOxLOqlgITud28G3kDELEvwsaRiIiIiIiIiIgtqQhIREREREREREos7VoaqfGpeFZXEZDI7eZW2Y1yvuWI2K8iIBEREREREZF7mYqARERERERERKTErpy+AqBOQCI24t3Qm6hfosjOzLZ1KCIiIiIiIiJiIyoCEhEREREREZESuxx6GUCdgERsxKuhF+lJ6UT9GmXrUERERERERETERlQEJCIiIiIiIiIldjn0Mg7ODrhVdrN1KCL3JG8/b7CDs9vP2joUEREREREREbERFQGJiIiIiIiISIldPn0Zj2oe2Nnb2ToUkXuSs4czPg/6cG7HOVuHIiIiIiIiIiI2oiIgERERERERESmxyyGX8ayqpcBEbKlmQE0if4okIyXD1qGIiIiIiIiIiA2oCEhERERERERESiTlcgopcSl4VlcRkIgt1WxXk6z0LML3hts6FBERERERERGxARUBiYiIiIiIiEiJxJ2IA1AnIBEbq96qOvZO9pzdcdbWoYiIiIiIiIiIDagISERERERERERKJPZELACe1VQEJGJLTu5O1GhTg3M7ztk6FBERERERERGxARUBiYiIiIiIiEiJxB6PxdnTGddKrrYOReSeV6dzHWIOxXD9ynVbhyIiIiIiIiIit5mjrQOQss3Pzw+A9u3b89VXX9k4mjtDVlYWAwYM4OjRo7Rq1YrFixeXeL4NGzawfv16goODSU5OxsfHh6ZNm9K3b186duxYpHnOnj3L0qVL2bt3LxcvXsRkMlGzZk06derEsGHDqFy5stVjg4ODmTVrFocOHSIjI4OGDRsyfPhwunfvXuA5161bx4QJE2jSpAnffvttsZ63iIiIiIjcOeJOxOH1gBd2dna2DkXknle3c112TdrF+R/P06hPI1uHIyIiIiJlgPJ9xVfa+T6TycSOHTtYv349x44d4/Llyzg6OlKtWjXatm3LkCFDqF27ttXjY2JieOyxx4p0rmeeeYaPPvooz+PK94ncG1QEJFLKAgMDOXr0aKnMlZCQwKhRozh8+LDF49HR0URHR7N161a6d+/OtGnTcHNzszrP119/zSeffEJGRobF46GhoYSGhrJ69WrmzZvHQw89lOfY4OBgnn/+eVJSUozHfv/9d15//XXefvttXnnllXzPmZ6ezuzZswF4++23i/ycRURERETkzmIymYg9Hku9bvVsHYqIANVbVcepnBNnd5xVEZCIiIiIyE0qzXzftWvXePPNN9m7d6/F4+np6Zw5c4YzZ86wfPly/v73vzNo0KB85wgODi5RDMr3idw7VAQkUorOnj1rXAhLKjs7m9GjRxsFQP7+/jz//PNUr16dyMhIgoKCOH78OFu3bsXBwYFZs2blO09QUJBR7VuxYkVGjBiBv78/aWlpfPfdd6xbt45Lly4xcuRINm3alKcj0OTJk0lJSaFatWr87W9/o3LlyixbtoytW7cya9YsunTpQt26dfOcd8WKFURGRtK2bVvatWtXKq+JiIiIiIiUPcmxyVy/fJ3KD1jvLioit4+DswO1H63NuR3nbB2KiIiIiMgdqTTzfSaTibFjx/Lzzz8D0KRJEwYNGkS9evVITU3lp59+IigoiOTkZCZPnoyHhwe9e/fOM4+5CMje3p4VK1bg5ORk9ZwVKlTI85jyfSL3DhUBiZSS7OxsJk6cSFpaWqnMt27dOg4dOgTAE088waeffmq01n/kkUfo2bMnL7/8Mnv37mXz5s0MGTKE5s2bW8wRERHBJ598AkCVKlVYvHixRSvB9u3bU7NmTWbPns2VK1f46quvGDdunMXx5hg+++wzo1NQ69at6d27N6GhoWzatImxY8danDclJYX58+cD8NZbb5XK6yEiIiIiImVT7PFYALz8vMhIyihktIjcDnU61+HMljNci7pG+erlbR2OiIiIiMgdo7TzfZs3bzYKgJ544gk++eQTHB3/TNG3bt2ap556iueff56rV68ydepUOnfujIeHh8U8p06dAuD+++/Pd2WPgijfJ3Jvsbd1ACJ3i6CgIA4fPoynp2eB1bdFtWrVKgCcnJyYNGmSUQBkZm9vb3HB3bJlS545/vOf/5CamgrAtGnT8l1LdOTIkfj4+ACwdetWi30hISEAuLu7W9xQ2Nvb07p1a4sxuX399ddcunSJ7t27F/tGRERERERE7ixxJ+IA8HrAy8aRiIhZ3c453+BVNyARERERkeIp7Xzft99+C4CrqyuTJk2yKAAyq1+/PqNHjwYgISGBXbt25Rlj7gTUqFHxl/xVvk/k3qIiIJFSEB4ezqeffgrA+PHjS+WmoEGDBjRt2pSAgAAqVaqU75h69eoZ2zExMRb7MjIyjKKegIAA2rZtm+8cTk5OjBw5kv79+/PUU0+RnZ1t7EtOTgbybxtorkA2jzGLj48nMDAQBwcH/vrXvxb2NEVERERE5A4XezwWNy833H3cbR2KiPy/Kg9Vwd3bXUVAIiIiIiLFUNr5PpPJZHTgad68udV8H2Cx1Ja5649ZUlISkZGRwM0VASnfJ3Jv0XJgBfDz8wPgn//8J4MHD2b9+vWsWrWK0NBQMjIyqFGjBr169WLYsGE4OzsDcODAARYtWsSRI0dISEjA19eXRx99lFdffRVfX1+r5zp16hRr1qzht99+Izo6mqSkJFxdXfH29uaRRx6hf//+eSos9+3bx4gRIzCZTFSsWJEtW7ZQuXLlPHOvXr2af/zjHwC0bNmSoKAg7O1Lr/4rMjKSJUuWsH//fiIiIsjMzMTb2xt/f3/69etntfjE7Pvvv2fDhg0cPXqUK1eu4Orqiq+vL61ateK5557jwQcfLPVj33nnHdauXQvAhx9+SJ8+fW76+ZtMJiZOnMj169dp06YNzz77LB9++OFNz2f2/vvvFzomKirK2DZ38zEzfwYBnnzyyQLnGTJkSL6Ply+f0zI8KSkpz76rV68C4OnpafH4/PnzSUpKom/fvhZFSiIiIiIicneKOxGHb2PfPN1LRcR27OztqNOpDmd3nMVkMum/TxEREbmnKd9XNMr3lX6+Lz09nVdffZWLFy9St27dQs9vduNSZMHBwcb+gl5Ha5TvE7m3qAioCDIyMhg1ahQ7d+60eDw0NJQZM2awf/9+vvrqK+bOncvcuXMtfklHRUWxbNkyduzYwerVq6lSpYrFHFlZWUydOpUlS5ZYHGc+b2JiIufOnWP16tW8/fbbvPLKK8b+gIAABg4cyNKlS0lISGDKlCl88sknFnNEREQwdepUIOcX/PTp00v1hmDRokXMmDGD9PR0i8ejoqKIiopi48aNdO/enY8++gh3d8tvhWZkZPDGG2+wffv2fJ93WFgYy5Yt45VXXuHtt98utWNL25IlS/j1119xc3Pjgw8+uG1/WMvKyuKzzz4zfv7LX/5isT80NNTYbtq0qcVxcXFxXL9+nSpVquR5X3Jr0KABAImJiRw/fpwmTZoAOeuhHjhwAPjz5hlyuhEtXboUZ2fnPOuGioiIiIjI3cdkMhF7Ipamg5oWPlhEbqs6netwYuUJLodextvP29bhiIiIiNic8n3WKd93a/J9Li4uFu91Qcx5N4Bq1apZ7DMvBQbg5eXFrFmz2LlzJxcuXMDe3p7atWvTpUsXXnjhBaOzT27K94ncW1QEVARffvkl8fHxNG3alKFDh1KjRg1Onz7NzJkzSUhIYP/+/YwaNYpdu3ZRt25dRowYwQMPPEBsbCwLFizg6NGjxMbGMmvWLD766COLuefOncs333wDQJ06dRgyZAh169bFxcWFqKgovvvuO2Pdx1mzZtGpUyfq169vHD9+/Hj27dvHhQsX2LhxI7169aJjx45Azi/uCRMmGO3b3n///TwXjZJYtGiRccPh7u7O4MGDadeuHa6urpw6dYpFixZx7tw5tm7dytWrV42WcWYLFiwwLupdunTh6aef5r777iMpKYmjR48SGBhIQkICCxYswN/fn06dOpXKsaUpMjLSuBH761//Ss2aNW/JecyysrKIjY3l0KFDfPXVV5w4cQKA/v3707JlS4uxYWFhxnb16tW5cuUKc+bMYdOmTUaHICcnJ9q2bcubb76Zb+Vw9erV8ff35/Dhw7z++uv87W9/o3LlyixdupQzZ87g6OhIr169jPGff/456enpvPjii1StWvVWvAQiIiIiIlKGJEYlknY1Dd/G1r8JKyK2UadzHQDO7TinIiARERERlO+zRvm+25/vu1FaWhqLFi0yfu7QoYPFfnMRkL29PQMHDiQlJSXP/uDgYJYvX84XX3yRp9uU8n0i9xYVARVBfHw8AQEBzJ8/32gD2Lx5c+677z6jenPXrl00bdqUoKAgiwrYDh060L17d/744w9++OEHixbMSUlJ/Pe//wWgRo0aLF++nIoVKxrHNm/enJ49ezJt2jQCAwPJzs7m+++/t7gpcHNzY9q0aQwaNIisrCwmTZrEpk2bcHd357///S8HDx4E4JlnnsnTKaYkIiMj+fjjjwHw9vYmKCjIohWcv78/ffr0YezYsezatYuff/6ZoKAgXnzxRWPMt99+C+SscTl37lyL+du2bUvHjh3p27cvmZmZrFy50uLCXpJjAT766KM8N2jFZTKZePfdd0lJSeGhhx5i2LBhJZqvKJ544gnCw8ONn11cXHjjjTd44YUX8oyNj48HwM7OjsjISEaMGMHly5ctxmRkZLB7925++uknpkyZQu/evfPMM2nSJAYNGkRUVBRvvvmmxb5x48YZN0JhYWGsX78eDw8PRo4cWdKnKiIiIiIid4DYE7EA+DZREZBIWVOpbiUq1K7AuR3naPlqy8IPEBEREbnLKd+Xl/J9tsn33WjatGlERkYC8Oijj+ZZfstcBJSdnU1mZibPP/88jz32GBUrViQiIoI1a9awb98+4uLiePHFF1m9ejV16tSxmEP5PpF7R+n1ibvLTZgwwbghMHv00Udxc3Mzfh43blyeFniurq4EBAQAOWsqmjuwAJw+fZoaNWrg5ubGsGHDLG4IcstdeXnx4sU8+/39/RkxYgQA0dHRzJ49m9OnT/P5558DUKtWLd59993iPN1CLVq0iIyMDCBnDdX81oJ0cXHh448/pkKFCgB89dVXZGdnG/svXboEQO3atfM9R8OGDRk9ejSjRo2iZ8+eFvtKcmxpWbFiBT/99BNOTk5MnTq1VNsu5sdkMhETE2PxWFpaGlu2bMnTuhIwqoDt7e0ZOXIkly9fZuDAgWzatIljx46xc+dO3nzzTZycnMjIyGDixIkcOnQozzwNGzZk5cqVdOvWjfLly+Pi4sLDDz/M3LlzLYqPZs2aRVZWFsOHD6dSpUpAzud1ypQp9O/fnwEDBjBt2jTi4uJK8VURERERERFbij2eUwTk09jHxpGIyI3s7Oyo07kO5344R3ZWduEHiIiIiNwDlO+zpHzf7c/33WjhwoUsWbIEyOnE9Pe//91if0ZGBmfOnAGgQoUKLF++nH/961907NiRZs2a8dRTTxEYGMiYMWOAnKK09957L895lO8TuXeoE1AReHl5WayDaGZnZ4evry8XLlzA2dmZRx55xOrxZikpKcYvTH9/fzZv3gxgcbG8kbf3ny2bb1yL08xcgRsSEsLixYvZtWsXGRkZODo6MmPGjHzXfyyJvXv3AlC5cmW6du1qdVyFChXo0aMHS5cuJS4ujuDgYBo3bgxA3bp1CQ4OZvXq1dx///307dsXT09Pi+PNF6wbleTY0hATE8P06dMBGDVqFA888MAtO5dZeno6U6dOpXbt2qSkpLB3716WLFnC0aNHee211/jnP//JoEGDjPHXr18HcpYQu3jxIhMnTrSoXq5WrRqjRo3Cz8+P0aNHk5mZyYcffsiqVavynLtevXrMnj3bamxHjhxh27ZteHl5GTcKERER9O/f36L70OHDh1m3bh0LFy7M978pERERERG5s8SdiMPjPg/cvdxJT8r//1dFxHbqdq7L74G/88fhP6jWovSWjBARERG5Eynfl5fyfbc/35fb4sWLjU5GdnZ2fPDBB9StW9dijJOTE9u2bSMiIoIKFSpYza+NHTuWn376iYMHD3LgwAGCg4Np1KiRxRjl+0TuDeoEVATVq1e3us9cLVypUiUcHfOvqcpdUWwymfIdY64qjY+P5+jRo2zatInPPvuMkSNH8uSTTxZ6vLOzM9OnTze6uoSFhQHw2muv0axZswKeXfFlZmZy7tw5AJo2bWqx7md+cp//9OnTxra5tWJGRgYffvghbdq0YdCgQcyZM4fDhw+TlZVldc6SHFsa3n33XZKTk2nQoMFta4Xn4uJCr169aNasGW3btmXcuHEsW7YMT09PTCYTU6dO5ezZs8Z4V1dXY7tx48ZW2xc+/vjjRvvEo0ePGu9tcZjXSR01ahTlypUDctoKXr58mRYtWrBt2zZ2795N165duXLlCm+//bbVz7KIiIiIiNw5Yo/HqguQSBlWp1POEgBnd5wtZKSIiIjI3U/5PkvK99km32c2Z84cPvjgA+Oz8M4779CjR498x1atWpVWrVoVWnDz3HPPGdv79+8vdkzK94ncHUrUCcjPz28kMB94OSQk5L9WxrgD44EBQB0gETgIfBoSErKlJOe/Xcy/5Api7YagKI4cOUJQUBD79+/nypUrefYXte1cw4YNGTp0KF999RWQU5F8Ky5YV69eNX6h5656tiZ3ZXPu9oh/+ctfSElJYfr06Vy9epXMzEx+++03fvvtN2bPnk3FihXp3Lkzw4YNy3NRK8mxJbV69Wr27t2Lg4MDU6ZMwcnJqVTnL45GjRrxxhtv8O9//5vMzEzWr19vrOOZ+3PbpUuXAud5/PHH2bFjB5DzebxxndCC7Nmzh19++YXq1aszYMAAIKcqeO/evdjZ2TFz5kyqVKkCwMcff0yHDh04ffo0P//8M23bti3W8xURERERkbLDlG0i7mQc/iP8bR2KiFjhcZ8HPo19OLfjHO0ntLd1OCIiIiI2pXyfJeX7bJPvy8jI4L333mPNmjVATgegv//971a/zF8cDRs2NLZjYmKKdazyfSJ3j5vuBOTn59cS+LiQMeWAH4B/AXWBE0Ay0A3Y7Ofn96+bPf/tVFjla0nMnTuX5557jo0bNxo3BN7e3rRq1YohQ4YwY8YMNm7cWKS5rl+/zvbt242fL1++zMqVK0s95oJaGeYnd5WunZ2dxb5+/fqxa9cuZs6cSY8ePSzWSU1ISODbb7/lmWeeYenSpXnmLcmxNysuLs5oy9epUyecnJwIDg7O84/5NUpOTjYei46OLrU4cuvWrZuxHRISYmz7+Pz5bVzzRdmaqlWrGtu5b9wKYzKZmDVrFgCvv/66UQX/22+/ATnr0+Y+t5ubm1EpfujQoSKfR0REREREyp6ECwlkJGfg28TX1qGISAHqdK5D+N5wMtMybR2KiIiIiE0p32dJ+b7bn+9LTEzkpZdeMgqAHB0dmTp1aqkUAIHlKiHWlpzLj/J9IneXmypn9fPzewxYA3gWMnQu0Br4HegVEhIS8f/HDwECgUl+fn77QkJCthcwx11r165dfP7550BOwcZf//pXOnbsiK+v5R9QIyMjizTftGnTuHDhAgCenp4kJiYyffp0AgICqFWrVqnFXaFCBWM79/qP1uQek/tYMzc3N3r06EGPHj0wmUycOnWKffv28f3333PkyBGysrKYMmUKHTp0oGbNmqV27M04e/YsiYmJAGzbto1t27YVOP7EiRM8/fTTADzzzDPGDUVhsrKyiIqKIjw8nBo1anD//fdbHZv7ZigjI8PYbtCggbF97dq1As+X+0agfPnyRYoRYMuWLZw4cYIGDRrQq1cv4/HY2Fgg/8px8xq5cXFxRT6PiIiIiIiUPXEncu7pfRurCEikLKvbuS4HPj9A5E+R3P/Y/bYOR0REROSuo3xfDuX7Cnbp0iWGDx9ufKHf3d2dTz/9lI4dOxZ4XEREBKGhoVy5coUOHTpw3333WR2b+z0qSncnM+X7RO4uxeoE5Ofn5+rn5zcJ2A5UKmRsPWAwkA0MMhcAAYSEhCwGpv3/j5OKE8PdJHfF6qxZs3j22Wfz3BBA0dq17du3j2XLlgHQvn17vvjiC+zs7EhJSeGdd94pdjVvQZydnalbty4Ax48fL3Tu33//3dg2Hwc5F7sDBw4YF1nIqRxu1KgRL730EitXruSFF14ActYl3bNnT6kceyc4efIkXbt2ZcSIEQQFBRU4NiLC+E/L4sL/8MMPG9u534P8nDlzxtguaE3c3DIzM/nss88AeOONN4rcxtJcKV6an0kREREREbn9Yo/n/DHQp7FPISNFxJZqd6yNnb0dZ3ectXUoIiIiIncl5fuU7ytMfHw8w4YNMwqAvLy8CAoKKrQACGDHjh28+uqrvPvuu/zwww8Fjj148KCx3aRJkyLFpnyfyN2nyEVAfn5+9YFQcpb2AngXuFDAIUMAB+CnkJCQk/nsn/f//w7w8/MrvbLVO4i5ihegcePGVsdt2LDB2M7MzNu6+dq1a0ycOBHIqRqdPHkyrVq1ol+/fkDOL/zAwMDSChuAgIAAIKeitKDq2KtXr7JlyxYgp2ON+XmuX7+egIAAhgwZwtatW60en/viZ+5WU5JjS6p169aEhIQU+o+7uzsArVq1Mh4rTlWwn58fnp45jbY2b95MSkqK1bGrV682ts3vC0C9evWM9VF//PFHq+0Js7Oz+e6774Ccqt3mzZsXKcZVq1Zx/vx5/P396dy5s8U+c0WwuUI4t4sXL1qMERERERGRO1PciTjK1yiPawXXwgeLiM24VnClWstqnNtxztahiIiIiNyVlO9Tvq8g2dnZvP7668YX8qtXr86yZcto2rRpkY5v2bKlsb1+/Xqr41JTU1m+fDmQ8x7lzhkWRPk+kbtPcToB1QBqAj8DrUNCQqYUMr7t//97b347Q0JCoviziKjwMse7kLlNGsDu3bvzHbNq1SpWrVpl/Jzfxe3f//43f/zxBwBvvvmm0cllwoQJ+PjkfCPzs88+4/Tp06UW+9ChQ3F0dDTOf+5c3j8kpaenM27cOGMpqmHDhhnrrbZv3x4nJycA5s2bR3x8fL7nMRenwJ8VqyU59k7h7Oxs3NTFx8czZcqUfCtpt27dyqJFiwC4//776dq1q8X+l19+Gci58I8fP56kpKQ8c3z66aeEhoYC8OyzzxqvbUFSU1P54osvAHjrrbfy7De/3pGRkcbckHMTeezYMQAeeuihQs8jIiIiIiJlV+zxWHybaCkwkTtBnc51iDoQRdq1NFuHIiIiInLXUb5P+b6CBAYGcuDAASCnOCcoKIjatWsX+fjGjRvTrFkzIKcbU34riGRmZjJx4kSioqIAGDFiBK6uhX9hR/k+kbuTYzHGRgI9QkJCNhdxfP3//3dYAWPOA7WBBsWI467x5JNPcujQIQAmTpzImTNneOSRR3B2dubChQts2LCBn376yeKYG4s4vv/+e6Ny2N/fn8GDBxv7PD09+de//sWYMWNIT09nwoQJrFixokhFHoWpVasWf/vb3/joo4+Ii4ujb9++DBkyhLZt2+Lq6kpISAgLFy7k7NmcVtMtWrRg5MiRxvFeXl4MGTKEwMBAIiMj6dWrF8OGDaNhw4aUK1eOmJgY1q5da9wstWnThhYtWpT4WLN33nmHtWvXAvDhhx/Sp0+fEr8mxRUZGWlU1FavXj1PC78xY8awc+dOzp8/z+rVqwkJCWHw4MHcf//9xMfHs2XLFjZs2IDJZMLNzY0ZM2bkeW979uzJtm3b2Lp1K7/++ivPPPMML7zwAo0aNeLq1ausWrWKHTt2ADmtG1977bUixR4UFERsbCwdOnSgVatWefY3bNiQRo0aERwczKhRo5gwYQIuLi58+umnpKenU7VqVdq3b38zL5uIiIiI/B979x5e913Yef5zJPl+v9ty4ot8kS+JncSEXEhaAiGBFJhCA723QMtuZ6fbLdNhOzuznZZup+1OKWVhn3KdYadDS9ukFCgkDQmYQEhCHCfx3fJNsh3Jlnx3bMu2bvtHQkpI4si2jn46R6/X8/AIoZ/OeTuPc9Dj8/HvC0NAb09vDm8/nIVvXlh0CtAPDW9uyCN//Ej2fndvlr59WP4xHABA2Xi/z/t9r/Z+36lTp/LZz372xc/f97735bnnnsu2bdsu+JiTJk1KfX39i59/5CMfyc///M+ns7Mz//k//+ds2LAh73znOzNlypTs3r07f/VXf5WtW58/mOemm27KBz7wgX61e78PqlO/R0BNTU27kuy6iMf+4V8HPHSBa4688HH6RTxu1fiFX/iFfP/73893vvOdnD59Op/85Cdfdk1NTU0+8IEP5IknnsjGjRtfsu49cuRIfv/3nz+d/ow4YQAAIABJREFUbcSIEfmjP/qjl53T+Ja3vCV33nlnHnjggWzZsiWf+tSn8lu/9VsD0v/+978/pVIpH/3oR3P69Ol8+tOfzqc//emXXff2t789H/nIR15cBf/Qhz70obS2tuaBBx5IR0dH/uzP/uwVn2fNmjX5xCc+MWDfWynGjx+fL3zhC/nN3/zNbNmyJZs2bcrv/u7vvuy62bNn5xOf+MSr3jbwz//8zzNu3Lh8+ctfzr59+/KHf/iHL7tm5cqV+cu//Mt+rYJPnjyZz3/+8ymVSvmd3/mdV73uD//wD/Orv/qraW1tfcnvuVGjRuVP//RPB+SHUwAAoBjH9hxL99ludwKCCnHlzVembnRd9nxrjxEQAMAA836f9/tezT//8z/nxIkTL37+8Y9/PB//+Mdf8/ve9a53veTYseXLl+czn/lMPvShD+XIkSP5+te/nq9//esv+743v/nN+ehHP/ri3Z0uxPt9UL0u5k5AF2vsCx/PXuCazh+7dlipq6vLpz71qdxzzz352te+lqamppw5cyZjxoxJfX191qxZk5/7uZ/LsmXL8vGPfzwbN25MR0dH1q9fnzVr1uT3fu/3cvTo0STJb/zGb2Tx4sWv+Dy/93u/l8cffzwnTpzIZz7zmdx22239Pmfytbzvfe/Lm9/85nzxi1/Mo48+mtbW1vT29mb27Nm59tprc/fdd2fNmjWv+L0jR47MJz7xiaxduzZf+cpXsnnz5hw6dCh9fX2ZNm1aVq1albe97W1561vfmlKpNGDfW0nq6+vzd3/3d/na176Wb3zjG9myZUtOnTqV8ePHZ+nSpbn99tvz3ve+N2PGjHnVxxgxYkT+5E/+JO9617vy93//91m/fn0OHz6ciRMnpqGhIT/90z+dd7zjHRk5cmS/mj772c/mxIkT+amf+qksX778Va9btWpV/vZv/zYf+9jHsm7duvT19WXNmjX57d/+7Yq8XSMAAPAvOjZ3JElmrJxRcAnQH3Wj6zLvlnlp/tbLj3cAAODyeL/P+32v5od35xkIN9xwQ+6777586Utfyre//e00Nzfn7NmzmTZtWlavXp13v/vdeeMb39jvx/N+H1SvUl9f3yV/c2NjY0ueP87rg01NTZ//sa+dTzIiyVubmpoeeJXv/+skv5Dk/2tqanr/hZ5r/fr1fWPHXtpWaMWKFbmcXydQ2Uql0qv+oHX27Nl+3QEJ4GJ4bQHKYai8tixfseIln28bwD/QonJs/fTWbP7E5rz7yXenbuzzf79oxJkR2f717f36/hV3rsjWB/r/e+diri/XtdXa0dXV9eLf3KyU5qHYsezty9I1tqvfHeX69+VCHds+ty2b/mJT3vndd2b09OL//4TqNlR+bgGqi9cWvN8HwGC60HvMr+XMmTPr16xZ87rXvnLglfNOQKeSTElyoZ/Ifvi1zgtck+T52+RdaIUIcCGv9vqxbds2ry3AgPPaApTDUH1tGYpNlN+W9i2ZvHByrl7zL3/r9Pje45kzZ06/vn/s2LH9vvZiry/XtdXaceDAgRe/XinNQ7Fj+vTpmTx/cr87yvXvy4U6Jv3CpGz6i02pe7Yuy2/12k15DdWfW4DK5rUFABhsl/qzx/r16we4pP9qXvuSS3b4hY/TLnDN9Bc+dpSxAwAAABhAh7YcysyrZhadAVyE2dfOzugpo7PnoT1FpwAAAABlUs4R0LYXPi68wDULXvi4o4wdAAAAwADp6erJ4abDmbFyRtEpwEWoqa3JwjctzJ4H9zhGAwAAAKpUOUdAP3jh402v9MXGxsa5Sea98OmjZewAAAAABsjRnUfT29WbmSvdCQgqTcPtDTm5/2SO7jpadAoAAABQBuUcAd3zwsc3NjY2Nr7C1//1Cx8fbmpqailjBwAAADBAOjY/f6K348Cg8jTc3pAkjgQDAACAKlW2EVBTU9POJH+TpDbJlxsbGxf/8GuNjY2/lOR3X/j0j8rVAAAAAAysji0dKdWUMn3Z9KJTgIs0ZdGUTJo/Kc0PNRedAgAAAJRBXZkf/7eSrEpyVZLtjY2Nm5JMSTL/ha//x6ampofK3AAAAAAMkEObD2Xq4qmpG13uP1KAytHT3ZPje4/3+/ruzu7COq648Yrsun9XTh8+nXHTx5WlAwAAAChGWf/Erqmp6UhjY+ONST6c5L1JlifpSvJwkk82NTX9QzmfHwAAABhYHVs6MmPljKIzYEjpOt2Vlsdb+n393BvnFtYxcsLInDt5Lvsf3Z9l71xWlg4AAACgGJc1AmpqalrQj2tOJ/mDF/4DAAAAVKjus905uvNoVr53ZdEpwCWa3vj8UX77HtlnBAQAAABVpqboAAAAAKAyHG46nL7ePncCggo2auKoTLxyYvY/sr/oFAAAAGCAGQEBAAAA/XJoy6EkycyrZhZcAlyO6cum58D6A+k601V0CgAAADCAjIAAAACAfunY3JGauppMWzKt6BTgMkxfPj0953uy75F9RacAAAAAA8gICAAAAOiXQ1sOZVrjtNSOrC06BbgMUxdPTe3I2ux5aE/RKQAAAMAAMgICAAAA+qVjc0dmrnQUGFS6ulF1mXPdHCMgAAAAqDJGQAAAAMBrOn/6fI41H8uMq2YUnQIMgCtvuTIHnz6YM4fPFJ0CAAAADBAjIAAAAOA1Hd52OOmLOwFBlZj3hnlJkuZvNxdcAgAAAAyUuqIDBsP8+fNTKpWKzgAKMn/+/KITAACg4nVs6UiSzFjpTkBQDWZePTOjJo3Knof2ZOV7VxadAwDwmrzfB8BgqtT3mIfFCKilpaXoBAAAAKhoHZs7UjuqNlMXTS06BRgANXU1WXjbwux5aE/RKQAA/eL9Psph27ZtWb58edEZAAPGcWAAAADAazq05VCmL5uemjp/lADVYuHtC3O8+XiO7TlWdAoAAAAwAPzJHQAAAPCaOjZ3ZOZVM4vOAAZQw+0NSZLdD+4uuAQAAAAYCEZAAAAAwAWdO3kuJ/efzIyVM4pOAQbQtKXTMvGKiWl+qLnoFAAAAGAAGAEBAAAAF9SxpSNJ3AkIqkypVErDWxrS/O3m9Pb0Fp0DAAAAXCYjIAAAAOCCDm05lCSZudIICKpNw+0N6TzamYPPHCw6BQAAALhMRkAAAADABXVs6ciIsSMyecHkolOAAbbwzQuTJHse2lNwCQAAAHC5jIAAAACACzq0+VBmrJiRUk2p6BRggI2fNT4zr56Z5oeai04BAAAALpMREAAAAHBBHVs6MvMqR4FBtWq4vSF7v7c3XZ1dRacAAAAAl8EICAAAAHhVnUc7c+rAqcxYOaPoFKBMGm5vSM+5nux/dH/RKQAAAMBlMAICAAAAXlXHlo4kcScgqGLzf2J+aupqsuehPUWnAAAAAJfBCAgAAAB4VR2bnx8BuRMQVK+R40fmipuuSPNDzUWnAAAAAJfBCAgAAAB4VYe2HMqoiaMy8YqJRacAZdRwe0Pa1rel82hn0SkAAADAJTICAgAAAF5Vx+aOzFg5I6VSqegUoIwabm9I+pLmte4GBAAAAJXKCAgAAAB4RX19fS+OgIDqVn99fUZOGJk9D+4pOgUAAAC4REZAAAAAwCs63XE6nUc6M3PlzKJTgDKrHVGbBW9ckD0PGQEBAABApTICAgAAAF5Rx6aOJMmsVbMKLgEGQ8NbGnJs97Ecaz5WdAoAAABwCYyAAAAAgFd0cMPBJEZAMFw03N6QJGn+VnPBJQAAAMClMAICAAAAXlHHxo5MqJ+QsdPHFp0CDILpy6ZnQv0ER4IBAABAhTICAgAAAF7RwQ0H3QUIhpFSqZSG2xvS/K3m9PX2FZ0DAAAAXCQjIAAAAOBlerp6cmjrocxabQQEw8nC2xfmzOEzad/YXnQKAAAAcJGMgAAAAICXOdJ0JL1dve4EBMNMw5sbksSRYAAAAFCBjIAAAACAlzm44WCSGAHBMDOhfkJmrJiR3d/cXXQKAAAAcJGMgAAAAICXad/YntqRtZnWOK3oFGCQLXrroux9eG/Onz5fdAoAAABwEYyAAAAAgJfp2NiRGStmpHZEbdEpwCBbcteS9JzvSfO3m4tOAQAAAC6CERAAAADwMgc3HHQUGAxT826ZlxHjRmTX/buKTgEAAAAughEQAAAA8BKnD53OqQOnMmu1ERAMR3Wj6tJwe0N23rczfX19RecAAAAA/WQEBAAAALxEx6aOJHEnIBjGlty1JCf2nsjh7YeLTgEAAAD6qa7oAAAAAGBoObjhYJJk4ryJOb73eL++p7uzu5xJwCBb/LbFSZKd9+3MjOUzCq4BAAAA+sMICAAAAHiJjo0dGT97fOpG1WX3A7v79T1zb5xb5ipgME26clJmXjUzu+7flZt/5+aicwAAAIB+cBwYAAAA8BLtG9sdBQZk8dsWZ+939+bcc+eKTgEAAAD6wQgIAAAAeFFvd286tnRk5qqZRacABVty15L0dvWm+VvNRacAAAAA/WAEBAAAALzoyI4j6TnXk9mrZxedAhTsyjdcmZETRmbn/TuLTgEAAAD6wQgIAAAAeFH7xvYkcRwYkNoRtVn0lkXZdd+u9PX1FZ0DAAAAvAYjIAAAAOBFBzccTM2ImkxfNr3oFGAIWHzX4px89mQObTlUdAoAAADwGoyAAAAAgBd1bOzIjOUzUjuytugUYAhY/NbFSZKd9zkSDAAAAIY6IyAAAADgRe0b2x0FBrxo4tyJmbV6lhEQAAAAVAAjIAAAACBJ0nm0MyefPZmZq2YWnQIMIYvftjj7v78/Z0+cLToFAAAAuAAjIAAAACDJ83cBSpLZq2cXXAIMJUvuWpLe7t7seWhP0SkAAADABRgBAQAAAEn+ZQTkODDgR11505UZNWlUdt2/q+gUAAAA4AKMgAAAAIAkycENBzN2xtiMmzWu6BRgCKmpq8miOxZl530709fXV3QOAAAA8CqMgAAAAIAkScfGjsxePTulUqnoFGCIWXLXkpw6cCrtG9qLTgEAAABehREQAAAAkN6e3nRs7sjMVTOLTgGGoMVvXZwk2Xn/zoJLAAAAgFdjBAQAAADk6M6j6T7bnVmrZhWdAgxB42ePz5zr5mTXfbuKTgEAAABehREQAAAAkPaNzx/xM3v17IJLgKFq8dsWZ/9j+9N5rLPoFAAAAOAVGAEBAAAAad/YnlJtKdOXTy86BRiilty1JH09fdnz4J6iUwAAAIBXYAQEAAAApH1De6Yvm566UXVFpwBD1Nwb5mbM1DHZdb8jwQAAAGAoMgICAAAA0r6x3VFgwAXV1NZk0R2LsvP+nenr7Ss6BwAAAPgxRkAAAAAwzJ09fjYn9p3IzFUzi04BhrjFdy3O6fbTOfD0gaJTAAAAgB9jBAQAAADDXPvG9iTJrFWzCi4BhrrFdy5OEkeCAQAAwBBkBAQAAADD3A9HQI4DA17LuJnjUn99fXbet7PoFAAAAODHGAEBAADAMNe+sT1jpo3J+Dnji04BKsCSu5ak9QetOXPkTNEpAAAAwI8wAgIAAIBhrn1De2atmpVSqVR0ClABFr9tcfp6+7L7m7uLTgEAAAB+hBEQAAAADGO9Pb3p2NyRWatnFZ0CVIj619Vn7PSx2XXfrqJTAAAAgB9hBAQAAADD2LE9x9J1piuzVhkBAf1TU1uTRXcuyq5/3pW+3r6icwAAAIAXGAEBAADAMNa+oT1JjICAi7LkriU5c/hM2p5sKzoFAAAAeIEREAAAAAxj7RvbU6opZebKmUWnABVk0R2LklKy8/6dRacAAAAALzACAgAAgGGsfWN7pjVOS93ouqJTgAoydvrYXHHDFdl1366iUwAAAIAXGAEBAADAMNa+od1RYMAlWXzX4rSua83pQ6eLTgEAAABiBAQAAADD1tkTZ3O85XhmrTYCAi7ekruWJH3Jjq/vKDoFAAAAiBEQAAAADFsdmzuSxJ2AgEsy57o5mTR/Urb9w7aiUwAAAIAYAQEAAMCw1b6hPYkREHBpSqVSVty9Iru/uTtnT5wtOgcAAACGPSMgAAAAGKbaN7Zn9JTRmXjFxKJTgAq14u4V6e3qTdPXmopOAQAAgGHPCAgAAACGqfaN7Zm1alZKpVLRKUCFmnvD3Ey8cmK23etIMAAAACiaERAAAAAMQ329fS+OgAAuValUyvKfWZ5dD+zKuZPnis4BAACAYc0ICAAAAIahY83H0nW6K7NWGwEBl2fF3SvSc64nO76+o+gUAAAAGNaMgAAAAGAYat/YniTuBARctitvujIT6idk671bi04BAACAYa2u6AAAAABg8LVvaE+pppSZK2cWnQIUoKe7J8f3Hu/39aMmjsqYKWNe8WulmuePBHvqc0/l/KnzGTl+5EBlXpbOY539PqLsQr8+AAAAqBRGQAAAADAMtW9sz9QlUzNi7IiiU4ACdJ3uSsvjLf2+ftGdiy44klnxnhV54pNPZMc3duSqn71qAAov37mT57L7gd39uva1fn0AAABQCRwHBgAAAMNQ+8Z2R4EBA+bKm6/M+Nnjs+3ebUWnAAAAwLBlBAQAAADDzLnnzuXY7mNGQMCAqamtybJ3L8uOb+zI+dPni84BAACAYckICAAAAIaZjs0dSZJZq42AgIGz8j0r093ZnV337yo6BQAAAIYlIyAAAAAYZto3tieJOwEBA2rerfMydsbYbL1na9EpAAAAMCwZAQEAAMAw076hPaMmjcqkeZOKTgGqSE1tTZa/e3l2fGNHus50FZ0DAAAAw44REAAAAAwzB58+mFmrZqVUKhWdAlSZFe9Zka7TXdn1gCPBAAAAYLAZAQEAAMAw0tPVk4PPHEz99fVFpwBVaMFPLsjY6Y4EAwAAgCIYAQEAAMAw0rG5I91nuzP3+rlFpwBVqKauJsvetSw7/mlHus92F50DAAAAw4oREAAAAAwjbevaksSdgICyWXH3ipw/dd6RYAAAADDIjIAAAABgGGld15oxU8dkSsOUolOAKrXgtgUZM3VMtt27regUAAAAGFaMgAAAAGAYaVvXlvrX1adUKhWdAlSp2hG1afzpxjR9rSnd5xwJBgAAAIPFCAgAAACGia4zXenY3OEoMKDsVty9IudOnsueB/cUnQIAAADDhhEQAAAADBMHnzmYvp4+IyCg7Bre3JDRk0dn671bi04BAACAYcMICAAAAIaJ1nWtSZK5188tuASodrUja9P4rxrT9NWm9JzvKToHAAAAhgUjIAAAABgm2ta1ZUL9hEyon1B0CjAMrLh7Rc4eP5s933IkGAAAAAwGIyAAAAAYJtrWtTkKDBg0DW9pyKiJoxwJBgAAAIPECAgAAACGgbPHz+bIjiOZ+3pHgQGDo25UXRrf2ZimrzSlp8uRYAAAAFBuRkAAAAAwDLQ92ZYk7gQEDKrldy9P59HOtKxtKToFAAAAqp4REAAAAAwDretakyT1rzMCAgbP4jsXZ+T4kY4EAwAAgEFgBAQAAADDQNu6tkxdPDVjpowpOgUYRupG12XpO5Zm+z9uT293b9E5AAAAUNWMgAAAAGAYaFvX5igwoBAr7l6RM4fPpOXhlqJTAAAAoKoZAQEAAECVO3XwVE4+e9IICCjE4rctzohxIxwJBgAAAGVmBAQAAABVrnVda5Jk7vVzCy4BhqMRY0Zk6U8tzbZ7t6XnfE/ROQAAAFC1jIAAAACgyrWta0upppTZ184uOgUYpla/b3XOHD6T7V/dXnQKAAAAVC0jIAAAAKhybevaMmPljIwcN7LoFGCYWnTHokyaNylPfe6polMAAACgahkBAQAAQBXr6+tL67rW1F9fX3QKMIzV1Nbkmg9ckz0P7smx5mNF5wAAAEBVMgICAACAKna85Xg6j3Rm7vVzi04BhrlrP3BtSjWlPP3fni46BQAAAKqSERAAAABUsbZ1bUmSua83AgKKNenKSVn81sV55r89k97u3qJzAAAAoOoYAQEAAEAVa32iNbWjajPz6plFpwDk2l+/Ns+1PZed9+8sOgUAAACqjhEQAAAAVLG2dW2Zfc3s1I6oLToFIEvfvjTjZo3LU597qugUAAAAqDpGQAAAAFClent607a+LfXX1xedApAkqR1Rm2vef012fmNnTraeLDoHAAAAqooREAAAAFSpw9sPp+t0V+ZeP7foFIAXXffr16Wvty/PfOGZolMAAACgqhgBAQAAQJVqW9eWJO4EBAwpUxdNzcI3LczT//Xp9PX2FZ0DAAAAVcMICAAAAKpU67rWjJwwMtMbpxedAvAS133wuhxvOZ49D+0pOgUAAACqhhEQAAAAVKm2dW2pX1OfUk2p6BSAl1j2rmUZM21MnvrcU0WnAAAAQNUwAgIAAIAq1HO+J+0b2h0FBgxJdaPqsvpXVmf7V7fndMfponMAAACgKtQVHQAAAAAMvPaN7ek532MEBAy6zmOdOXfy3Gtet/iuxXn8Lx7PM//9mbzhw28YhDIAAACobkZAAAAAUIVa17UmSeZeP7fgEmC4OXfyXHY/sLtf185ZMydPf/7p3Pzvbk6p5OhCAAAAuByOAwMAAIAq1LauLWOnj82k+ZOKTgF4VVf93FU5suNI9n53b9EpAAAAUPGMgAAAAKAKta1ry9zXz3VnDWBIW/JTSzJq4qg8/fmni04BAACAimcEBAAAAFXm/KnzObT1UOqvry86BeCCRowdkat/8epsvXdrOo91Fp0DAAAAFc0ICAAAAKrMgacOpK+3zwgIqAjXffC6dJ/tzsYvbiw6BQAAACqaERAAAABUmdZ1rUmSudfPLbgE4LXNuXZO5qyZk6c+91T6+vqKzgEAAICKZQQEAAAAVaZtXVsmzZuUcTPHFZ0C0C/XffC6dGzqSOsTrUWnAAAAQMUyAgIAAIAq07auzVFgQEW5+uevzoixI/LU554qOgUAAAAqlhEQAAAAVJEzR87k2J5jRkBARRk1cVRW/tzKbP7bzTn33LmicwAAAKAiGQEBAABAFWl7si1JMvf6uQWXAFycNR9ck67TXdn8pc1FpwAAAEBFMgICAACAKtK27vkR0Jw1cwouAbg4c2+YmxkrZzgSDAAAAC6RERAAAABUkbZ1bZnWOC2jJ40uOgXgopRKpVz3wevS9mRbDj5zsOgcAAAAqDhGQAAAAFBFWte1OgoMqFirf3l16kbX5Qef/EHRKQAAAFBxjIAAAACgSpxsPZlTB06l/vX1RacAXJIxU8fk2l+7Nhv/x8ac2H+i6BwAAACoKEZAAAAAUCXa1rUliTsBARXt5g/fnPQlj/35Y0WnAAAAQEUxAgIAAIAq0fpEa2rqajL7mtlFpwBcssnzJ+fqX7w66z+7PqcPnS46BwAAACqGERAAAABUibZ1bZl59czUja4rOgXgsrzhd9+Q7rPd+cH/84OiUwAAAKBiGAEBAABAFejr60vbk22pv76+6BSAyzZj+Ywsf/fyPPH/PpGzJ84WnQMAAAAVwQgIAAAAqsDRXUdz9vjZzL1+btEpAAPilv/jlpw7cS5PfurJolMAAACgIhgBAQAAQBV49vFnkyRzX28EBFSH+jX1WXTnojz2scfSdaar6BwAAAAY8oyAAAAAoAq0rG3JmKljMvOqmUWnAAyYW//DrTlz6Eye/m9PF50CAAAAQ54REAAAAFSBlrUtmf+T81OqKRWdAjBg5t06L1e+4co8+mePpqerp+gcAAAAGNKMgAAAAKDCHW85nuMtx7PgtgVFpwAMqFKplFv/w605se9ENv3NpqJzAAAAYEgzAgIAAIAK17y2OUmy8E0LCy4BGHiL37Y4s1bPyiN/8kh6e3qLzgEAAIAhywgIAAAAKlzL2paMmzkuM1bMKDoFYMD98G5AR5qOZPtXthedAwAAAEOWERAAAABUsL6+vrSsbcmCNy5IqVQqOgegLJb/zPJMXTI1j/zxI+nr6ys6BwAAAIYkIyAAAACoYEd3Hc3JZ09mwW0Lik4BKJua2prc8u9vyYGnDmT3N3cXnQMAAABDkhEQAAAAVLCWtS1JYgQEVL1Vv7QqE6+YmEf++JGiUwAAAGBIMgICAACACtaytiXj54zPtKXTik4BKKvakbW5+cM3Z+9392bfI/uKzgEAAIAhxwgIAAAAKlRfX1+a1zZn4W0LUyqVis4BKLvrfv26jJ0+No/8ibsBAQAAwI8zAgIAAIAKdXj74ZxuP+0oMGDYGDF2RG780I3Zed/OHHzmYNE5AAAAMKQYAQEAAECFalnbkiRGQMCwcv3/cn1GTRzlbkAAAADwY4yAAAAAoEK1rG3JxCsnZkrDlKJTAAbN6Mmjc/2/uT5b7tmSIzuOFJ0DAAAAQ4YREAAAAFSgvt6+tHynJQtvW5hSqVR0DsCguvG3b0zdqLo88n+7GxAAAAD8kBEQAAAAVKCOLR05c/iMo8CAYWnczHG57oPXZeP/2Jhje44VnQMAAABDghEQAAAAVKCWtS1JYgQEDFu3/PtbUjuiNg/9+4eKTgEAAIAhwQgIAAAAKlDL2pZMaZiSyfMnF50CUIgJ9RNy84dvztZ7tmb/Y/uLzgEAAIDCGQEBAABAhenr7UvLwy3uAgQMezd/+OaMnzM+3/y330xfX1/ROQAAAFCouqIDAAAAoBJ1HuvMuZPn+n39qImjMmbKmAF57oMbDubssbNGQMCw80qvvTd+6MY89L8/lHV/uS5L3770xf+9u7O734/b092T43uP9/v6gXxNBwAAgIFiBAQAAACX4NzJc9n9wO5+X7/ozkUD9oZxy9qWJMnC2xYOyOMBVIpXeu0dNWFUJlwxIQ//wcNJktoRtUmSuTfO7ffjdp3uSsvjLf2+fiBf0wEAAGCgOA4MAAAAKkzzt5szbem0TKifUHQKQOFKNaWsuHtFzhw+8+JIEgAAAIYjIyAAAACoIL3dvdn73b2OAgP4ETOWz8jMq2Zm5307c/7U+aJzAAAAoBBGQAAAAFBBDjx1IOefO28EBPBjlv/M8nSf7c6Or+8oOgUAAAAKYQQEAAAAFaR5bXOSZMEbFxSilQm0AAAgAElEQVQbAjDETKifkHm3zsveh/fmVPuponMAAABg0BkBAQAAQAVpWduSGStmZPys8UWnAAw5je9oTM2Immz7h21FpwAAAMCgMwICAACACtHT1ZN9j+xzFBjAqxg1cVQWv3Vx2je0p+3JtqJzAAAAYFAZAQEAAECFaFvXlq7TXUZAABfQcHtDRk8Zncc++lj6evuKzgEAAIBBYwQEAAAAFaJ5bXOSZMEbFxQbAjCE1Y6szbKfXpbD2w6n9YnWonMAAABg0BgBAQAAQIVoWduSWatnZey0sUWnAAxpc18/NzNWzsj2r2xPz/meonMAAABgUBgBAQAAQAXoPted/d/f7ygwgH4o1ZRy4+/cmLPHzmbPQ3uKzgEAAIBBYQQEAAAAFaD1B63pPtudhbctLDoFoCLUr6nPrGtmZdc/78rZE2eLzgEAAICyMwICAACACtC8tjmlmlLm/8T8olMAKsbydy9Pb1dvdvzTjqJTAAAAoOyMgAAAAKACtKxtyexrZ2f05NFFpwBUjPGzxmf+T87Pvkf25WTryaJzAAAAoKyMgAAAAGCI6+rsyrOPPZsFty0oOgWg4ix9+9LUja7L1nu2pq+vr+gcAAAAKBsjIAAAABji9j+6Pz3ne7LwtoVFpwBUnJHjR6bxXzXm8LbDaXuyregcAAAAKBsjIAAAABjiWta2pFRbyrxb5xWdAlCRFvzkgkyaNylb/35rus50FZ0DAAAAZWEEBAAAAENcy9qW1L+uPqMmjCo6BaAilWpKufqXrs65585l+1e3F50DAAAAZWEEBAAAAEPY+VPn0/pEaxbctqDoFICKNnn+5Cx444LsfXhvjrccLzoHAAAABpwREAAAAAxh+76/L73dvVn4poVFpwBUvMZ/1ZhRE0Zl4xc3prent+gcAAAAGFBGQAAAADCEtaxtSc2Imsx7w7yiUwAq3ogxI7LyvStzcv/J7H14b9E5AAAAMKCMgAAAAGAIa1nbkituuCIjxo4oOgWgKsx53ZzMWDEjTV9tSuexzqJzAAAAYMAYAQEAAMAQ9dyB59K6rjUNb2koOgWgapRKpVz181elt7s3W+/ZWnQOAAAADBgjIAAAABiitn15W9KXrLh7RdEpAFVl3MxxWXzX4hxYfyAdmzuKzgEAAIABYQQEAAAAQ9TWe7ZmxooZmbFiRtEpAFVn0R2LMm7WuGz+0uZ0n+0uOgcAAAAumxEQAAAADEGnDp7K3u/uzYr3uAsQQDnUjqjN1b9wdc4cPpOnPv9U0TkAAABw2erK/QSNjY0tSea/xmVTmpqajpe7BQAAACrFtn984SgwIyCAspm+bHrm3jA3G76wIRPnTsyEOROKTgIAAIBLVtYRUGNj46Q8PwDqSfL4BS51v10AAAD4EVvv2Zrpy6dn5sqZRacAVLUVd6/Ioa2HsulvNuWmf3tTSqVS0UkAAABwScp9J6DVL3zc2dTUdEuZnwsAAACqwumO09n78N7c+h9vLToFoOqNmjgqN/xvN+R7f/S9tD7emituuqLoJAAAALgkNWV+/B+OgDaV+XkAAACgamz78rb09fY5CgxgkCz/meWZvHBytt67NedPny86BwAAAC7JYI2ANpf5eQAAAKBqbL1na6Y1TsvMqxwFBjAYSjWlrPrFVek605Xt/7i96BwAAAC4JO4EBAAAAEPI6UOn0/Kdlqx4z4qUSqWicwCGjYlXTszCNy3Mvu/ty9FdR4vOAQAAgItWV64HbmxsrE2y8oVP2xobGz+U5NYkk5K0JvlGknuampp6y9UAAAAAlWb7P25//iiwux0FBjDYlr5jaQ48dSAb/8fG3Pp/3praEbVFJwEAAEC/lfNOQEuTjHnhvz+Y5GNJ3pXkTUl+OcnfJnmssbFxThkbAAAAoKJsvWdrpi6ZmlmrZhWdAjDs1I2uy9W/eHVOHTyVXfftKjoHAAAALkrZ7gSUfzkKLEnWJfmDJOuTjE7ytiQfTfL6JPc1Njbe0NTUdP5CD9bb25tt27aVKRUYrs6ePeu1BRhwXluAchgqry3Lf+zzodBUlBFnRuTAgQP9vn7S4Uk5cObC1587di7Na5uz7NeWZfv27ZebeNku5tc45cyUslxbzsfWkXR1db349Upp1jH41yb9ew37oYt57biYx73Yx77kfx7TkqmrpmbnP+9M3by6jJ099rK7h5uh8nMLUF28tgDl4LUFqDblHAHtS/LJJD1JfudHjv06k+SvGxsb1yV5Osk1SX4tyacu9GA1NTVZvvzH/7gZ4PJs27bNawsw4Ly2AOUwVF9bhmLTYDm+93jmzOn/zW2nT5+eyfMnX/Ca9Z9bn76evvzEv/6JzF4++3ITL9vF/BrHjh1blmvL+dg6kgMHDrz49Upp1jH41yb9ew37oYt57biYx73Yx76cfx7TfnVavvMH30nb/W15w+++ITW1L72h+sV2DzdD9ecWoLJ5bQHKwWsLUA7r168v7LnLdhxYU1PTo01NTb/V1NT0oR8ZAP3o13ck+esXPn1XuToAAACgUmy7d1umLJqSWasdBQZQpJHjR+aqn70qJ/aeSPO3movOAQAAgH4p2wion55+4ePCQisAAACgYGeOnMmeb+3JivesSKlUKjoHYNib87o5mbV6Vpq+1pTTHaeLzgEAAIDXVM7jwNLY2FiTpK6pqen8q1zywxFSVzk7AAAALlXnsc6cO3muX9eOmjgqY6aMKXMR1Wr7V7anr6cvK9+zsqzPczG/p7s7u8vaAlSOnu6eHN97vF/XVstrR6lUylU/f1Ue/oOHs/GLG3Pjh268pJGmnyUAAAAYLGUbATU2Nn43yc1J/jLJb73KZde98HFruToAAAAux7mT57L7gd39unbRnYu8cccl23rP1kxpmJLZ184u6/NczO/puTfOLWsLUDm6Tnel5fGWfl1bTa8dY6aMyfKfWZ5Nf70p+7+/P/NumXfRj+FnCQAAAAZLOY8D25ykNsm7GxsbJ/z4FxsbG+cn+dkXPv3bMnYAAADAkNZ5tDPN32p2FBjAEDTvlnmZtnRatt67NWePny06BwAAAF5VOUdAf5HkXJK5Sf6usbHxxb/K2NjYuDrJA0nGJfluki+XsQMAAACGtO1f3Z7e7t6suHtF0SkA/JhSTSmrfnlVert7s+lvNqWvr6/oJAAAAHhFZRsBNTU17Uzyi0nOJnlbkr2NjY2bGhsbtyV5JkljkieTvKupqam3XB0AAAAw1G29Z2smL5icOWvmFJ0CwCsYN3NcGt/RmPYN7Tnw1IGicwAAAOAVlfNOQGlqavqHJNck+VyStiRLk8xJ8liS/zXJTU1NTUfL2QAAAABDWeexzux5aI+jwACGuIW3L8ykeZOy+Uub03mss+gcAAAAeJm6cj9BU1NTU5L/qdzPAwAAAJWo6atN6e3qzYr3OAoMYCirqa3J6l9Zne/98ffyvT/6Xt5773uLTgIAAICXKOudgAAAAIAL23rv1kyaPyn1r6svOgWA1zDxyolZdOeibPuHbdn1wK6icwAAAOAljIAAAACgIGePn83ub+7OirsdBQZQKZb81JJMaZiSr//PX8/5U+eLzgEAAIAXGQEBAABAQZq+5igwgEpTO6I2t/+X23Ni34l86z9+q+gcAAAAeJEREAAAABRk6z1bM/HKiZn7+rlFpwBwEepfV5/r/831eeKTT2TfI/uKzgEAAIAkRkAAAABQiLMnHAUGUMlu/5PbM3n+5Hz1A19N15muonMAAADACAgAAACKsOOfdqTnfI+jwAAq1MjxI/PO//rOHN15NGv/09qicwAAAMAICAAAAIqw9Z6tmXjFxFxxwxVFpwBwiRa+aWHW/MaaPPaxx7L/0f1F5wAAADDMGQEBAADAIDt38lx2PbAry+9enlKNo8AAKtlb/stbMunKSc8fC9bpWDAAAACKYwQEAAAAg6zpn5rSc64nK9+zsugUAC7TqAmj8s7/+s4caTqS7/z+d4rOAQAAYBgzAgIAAIBB9uSnnszkBZNzxY2OAgOoBg23N+S6D16Xx/78sTz7g2eLzgEAAGCYMgICAACAQbT/sf3Z//39ufFDNzoKDKCK3PHROzJh7oR89f1fTffZ7qJzAAAAGIaMgAAAAGAQPfbRxzJ6yuhc+4Fri04BYACNmjgq7/jcO3J42+F85yPfKToHAACAYcgICAAAAAbJ0V1Hs+0ft+V1//p1GTl+ZNE5AAywxXcuzrW/dm0e/S+PpnVda9E5AAAADDNGQAAAADBIHvuLx1I7ojav/83XF50CQJnc8ed3ZPyc8c8fC3bOsWAAAAAMHiMgAAAAGASdRzvzzBeeydW/dHUmzJlQdA4AZTJ60ui847PvyKEth/Ld/+u7RecAAAAwjBgBAQAAwCDY+MWN6e7szk3/9qaiUwAosyV3Lck177smj/zpI2nf1F50DgAAAMOEERAAAACUWU9XTzb89w1ZcteSzFw5s+gcAAbBHR+7I+Nnjc+DH34wvd29RecAAAAwDBgBAQAAQJk9+/iz6TzSmZv+nbsAAQwXY6aMyds/8/Yc2X4kO+/bWXQOAAAAw4AREAAAAJRRX29f9jy4JzOvmpkFb1xQdA4Ag2jp25dm2buXZdf9u3Ji34micwAAAKhyRkAAAABQRh2bOnK6/XSu++B1KZVKRecAMMh+8j/9ZEaOH5lnvvBMerp6is4BAACgihkBAQAAQBntfnB3xkwdk8V3LS46BYACjJ48Oqt+ZVWea3suO762o+gcAAAAqpgREAAAAJTJseZjObrzaBa+eWFqR9QWnQNAQWZdPSvzbp2X3Q/uztFdR4vOAQAAoEoZAQEAAECZ7HlwT+rG1GXeLfOKTgGgYCvuXpGx08bmmS88k+6z3UXnAAAAUIWMgAAAAKAMTh86nQNPHcj8n5ifutF1RecAULC60XW55v3X5MyRM9l679aicwAAAKhCRkAAAABQBs3fak6pppQFty0oOgWAIWLq4qlZ9JZF2fe9fWnf1F50DgAAAFXGCAgAAAAG2PnT57P/+/sz9/VzM2bKmKJzABhClr5zaSbUT8jGv9qY86fOF50DAABAFTECAgAAgAG29+G96Tnfk4a3NBSdAsAQUzuiNtd84JqcP30+m/5mU/r6+opOAgAAoEoYAQEAAMAA6unqScvalsxYMSMT504sOgeAIWjSlZPS+I7GHFh/IG3r2orOAQAAoEoYAQEAAMAAan2iNedOnkvDHe4CBMCra7ijIZMXTs7mL21O57HOonMAAACoAkZAAAAAMED6evv+f/buO76qOsH7+Pf23Nz0XoAkBAwldEIVVFQEda3YwIZtxhl3Zudxyu6Muztt55led8ZxbYjCA6PoooOKCFKlt9AMCEmAECAJ6eXW8/xxNcqImmiSk/J5v17ndc85Offme0Ne3HtPvuf307FVxxTTL0ZJQ5LMjgMA6MasNqtGzx+tUCCkwoWFTAsGAAAAAPjSKAEBAAAAANBBzh44q4byBg28cqAsFovZcQAA3VxUapSG3jxUFQcrVLq+1Ow4AAAAAIAejhIQAAAAAAAd5NiqY4qIj1BGQYbZUQAAPUTWJVlKGpqkQy8dUnVxtdlxAAAAAAA9mN3sAAAAAACAzxehCNWU1rTpWFeMS+54dycnCvusTBabRUawbVObdGXmz9Jc3SxvnbdNxwaaA+dtVxysUFVRlYbOGSqrjWtuAKAtgoFgm1/fpE/+39sbWCwWjbpnlNb/eL1WPbpKD2x9QFZ7x7+OtOc1rru8LgMAAAAA2ocSEAAAAAD0AMGmoI5uONqmY3Ovyu2yP9wdXfnpmTInZapsS1mbHqcrM38Wb533M5/Tx2VOymxdD7QEVPhCoTypHmVfmt1J6QCg9/E3+lWypaTNx3/8/97exB3vVv4d+dr99G5t+tUmTfu3aR3+PdrzGtddXpcBAAAAAO3DpYkAAAAAAHxJRcuL1FzVrFF3j5LNYTM7DgCgB8ooyNDgawZr7X+u1akdp8yOAwAAAADogSgBAQAAAADwJVQXV6v4nWJlXZKlhEEJZscBAPRQFotFM/5rhqJSo7TsjmXy1rdt6i4AAAAAAD5ECQgAAAAAgC8oFAipcGGhIuIiNOTGIWbHAQD0cBFxEbpp8U2qPlat17/2utlxAAAAAAA9DCUgAAAAAAC+oPfffF/1p+o1Yu4IOdwOs+MAAHqBrGlZmv4f01X4QqH2LtxrdhwAAAAAQA9CCQgAAAAAgC+g+mi1jrx+RBkFGUodmWp2HABALzL9senKmp6lFV9boarDVWbHAQAAAAD0EJSAAAAAAABoJyNkaN2P1skeYdfwW4ebHQcA0MtYbVbdtOgm2V12vXT7Swp4A2ZHAgAAAAD0AJSAAAAAAABop5J1JTqz94yG3zJcrhiX2XEAAL1QTL8YXffMdTq9+7Te/te3zY4DAAAAAOgBKAEBAAAAANAOzeea9d4r76nf5H7KnJRpdhwAQC825PohKnikQFt/v1WHVxw2Ow4AAAAAoJujBAQAAAAAQBsZhqHCRYWSpOn/Pl0Wi8XkRACA3m7mr2YqdVSqlt+7XPWn6s2OAwAAAADoxigBAQAAAADQRmXbylSxv0J51+cpOjPa7DgAgD7AHmHXnCVz5G/y6+U7X1YoGDI7EgAAAACgm6IEBAAAAABAG3jrvTqw9IDicuKUc1mO2XEAAH1I0pAkzf7TbJW8U6KNP99odhwAAAAAQDdFCQgAAAAAgDY4+LeDCrQENOruUbJYmQYMANC1Rs8frfzb87X2P9fq+KbjZscBAAAAAHRDlIAAAAAAAPgcZ/efVdm2Mg2aNUjRGUwDBgDoehaLRdf89RrFDojVy3NfVnN1s9mRAAAAAADdDCUgAAAAAAA+Q6AloMIXChWVHqVBsweZHQcA0IdFxEZozpI5qj9Vr9ceeE2GYZgdCQAAAADQjVACAgAAAADgUxiGoQN/O6CWmhaNumuUbA6b2ZEAAH1c5oRMzfjZDB16+ZB2/HWH2XEAAAAAAN0IJSAAAAAAAD5F0fIindh0QoNmDVJ8brzZcQAAkCRNeXSKBs0apDe/+aZObjlpdhwAAAAAQDdBCQgAAAAAgAs4+tZRvf/G+xpw8QDlXZ9ndhwAAFpZrBbdtOgmxfSL0d9u/psaTjeYHQkAAAAA0A1QAgIAAAAA4B8c33hch5YdUvq4dI2YN0IWi8XsSAAAnMed4NZtr9ym5upmvXjLiwr6gmZHAgAAAACYjBIQAAAAAAAfc2rHKRW+UKjk/GSNuW+MLFYKQACA7iltVJque/o6Hd94XCsfXWl2HAAAAACAyexmBwAAAAAAoLsoWVui3c/sVkJugsZ/Zbysdq6dAQB0byPuGKHyneXa/JvNyhiXodH3jjY7EgAAAADAJJzNBAAAAABA4SnAVnx1haIzolXwSIFsTpvZkQAAaJMrfn6Fcmbk6O9f/btO7ThldhwAAAAAgEkoAQEAAAAA+rzTe05r8bWLFZURpYnfmCiH22F2JAAA2sxqt+rmJTcrKjVKS29aqsaKRrMjAQAAAABMQAkIAAAAANCnVR2u0vMzn5crxqUbn79RrhiX2ZEAAGg3T7JHt71ym5oqmvTSrS8pFAiZHQkAAAAA0MUoAQEAAAAA+qza47VaeMVCSdLdb9+tmMwYkxMBAPDFpY9N17VPXKuStSVa9d1VZscBAAAAAHQxSkAAAAAAgD6p8Wyjnr/yeXnrvLrrrbuUeFGi2ZEAAPjSRt09ShP+eYK2/G6L9i3eZ3YcAAAAAEAXogQEAAAAAOhzmiqb9MKsF1R7olZzV8xV2ug0syMBANBhZv5mpgZMG6BXH3hVp/ecNjsOAAAAAKCLUAICAAAAAPQpxWuK9fjIx1VxoEK3vXybBkwdYHYkAAA6lM1h0y0v3iJ3gltLb1yqpqomsyMBAAAAALoAJSAAAAAAQJ8Q9Ae1+vurtfCKhXLFuPTA1gc0aNYgs2MBANApolKjdOuyW1V/ql7L7limUDBkdiQAAAAAQCejBAQAAAAA6PWqi6u1YPoCbfy/GzXmvjF6aOdDTAEGAOj1+k3sp6v/crWOrTqmdT9aJ8MwzI4EAAAAAOhEdrMDAAAAAADQmfYv3a+/P/R3SdLNS25W/m35JicCAKDrjL1/rCrfq9TmX2+Wv9Gv3Jm5ZkcCAAAAAHQSSkAAAAAAgF7J1+jTG994Q3ue2aN+k/rppsU3KT4n3uxYAAB0uSt/caUqD1Xq0LJDcie4lTE+w+xIAAAAAIBOQAkIAAAAANDrnN5zWi/d/pKqDlfp4u9frEt/eKlsDpvZsQAAMIXFatHM38xUVVGV9jy7R65YlxIHJ5odCwAAAADQwaxmBwAAAAAAoKMYhqGtf9yqpyY+JW+dV3e/fbcu/6/LKQABAPo8e4Rd4782Xu5Et3b8ZYcaTjeYHQkAAAAA0MEoAQEAAAAAeoWy7WV64aoX9OY331TuzFw9XPiwcmbkmB0LAIBuw+lxauI3Jspis2jrH7fKW+c1OxIAAAAAoANRAgIAAAAA9Ggnt5zUoqsX6akJT+nUjlOa/afZuv3V2xWZFGl2NAAAup3IpEhNeGSCfPU+bfvvbQp4A2ZHAgAAAAB0ELvZAQAAAAAA+CKObzyudT9ep2Orjsmd6NaMn83QhK9PkCvGZXY0AAC6tbjsOI19YKy2P75du57cpfEPj5fVxvWiAAAAANDTUQICAAAAAPQoJWtLtO7H61TyTokikyN1xS+vUMHDBXJGOc2OBgBAj5E6KlX5d+Rr/+L9OrDkgPLn5stisZgdCwAAAADwJVACAgAAANAtNVc3y1vnbdOxrhiX3PHuTk7Usdrz/CTJ3kkf39qbI65TUnw+wzBUvKZY63+8XqXrSxWVFqWZv52p8V8ZL0ekw6RU7RMMBFVTWtOmYy02i4yg0aZje+LvPwD0dO35Pz3Q3DnTbbX3NfxCObIvyVZzVbOOrjwqd6Jbg2YNktS+58frEAAAAAB0H5SAAAAAAHRL3jqvjq482qZjc6/K7XF/fGrP85Ok+JHx3SLHuE5J8em89V4dfu2wtv95u068e0LRGdGa9cdZGvvAWDncPaP88yF/o18lW0radGzmpEyVbSlr07E98fcfAHq69v6f3hna+xr+aTmG3DBEzeea9d4r78md4FbmhMx2PT9ehwAAAACg+6AEBAAAAADoVvxNfh1ecVgHlh7QkRVHFGgJKDYrVlf/5WqNmT9G9gg+ygIA0FEsVotG3TNKLbUt2vvcXkXERXRacQkAAAAA0Lk4cwoAAAAAMF2gJaBDrxzSgaUHdPi1w/I3+eVJ9WjMA2M0/NbhGjB1gCxWi9kxAQDolWwOm8Z/dbze/dW72v7n7Uofn252JAAAAADAF0AJCAAAAABgilAgpIqDFTq145TeevQt+Rp8ikyK1Mi7Rmr4bcOVNT1LVpvV7JgAAPQJTo9TE78xUe/++l2t+OoKTfzmRMVkxpgdCwAAAADQDpSAAAAAAABdwggZqj1Rq6rDVaoqqtK5I+cUaAnIEenQ4GsHa+z9Y5UzI0dWO8UfAADM4E5wa9K3JmnbH7dpy++2aMq3pygqLcrsWAAAAACANqIEBAAAAADoFKFgSLXHa1VZVHle6UeSPKkeZRRkKHVUqpKHJmvwNYMVlxVncmIAAOBJ9ujaJ6/VK3e+os2/26wp354iT7LH7FgAAAAAgDagBAQAAAAA6BChQEh1J+t07sg5VR2uUnVxtXz1PkkflX4SL0pU4kWJioiLMDktAAD4NHHZcZr0rUna/JvNrSMCuRPcZscCAAAAAHwOSkAAAAAAgC+sbFuZaoprVF1crboTdQoFQpIkT4pHA2cOlDvOrYTBCXLH84dDAAB6kpjMGE385kRt+d2W1hGBImIp8QIAAABAd0YJCAAAAADwufxNftWU1Hxi/+6nd8vqsCouK07Zl2UrLidO8QPj5Y53K3NSpsq2lHV9WAAA0CHisuI08Z8nassftmjL77Zo8qOT5Yp2mR0LAAAAAPApKAEBAAAAAM4TCoZUX1av6mPVraP8NJ5plCTN+odjp/1gmqIzo2W1Wbs+KAAA6HTxufEq+HqBtv1pm7b+YasmfWuSnB6n2bEAAAAAABdACQgAAAAA+jDDMNRU1aSa4prWwk/t8VqF/OFpvZzRTsXnxKvfpH6Ky4mTfn/+/WMHxJqQGgAAdKWkvCSNf3i8dvxlh7b9cZsm/stEOdwOs2MBAAAAAP4BJSAAAAAA6EOMkKGzB86q5J0Slawt0fENx9VU2SRJstqtis2KVdb0LMXnxCsuJ07uRLcsFovJqQEAgNlShqdo7ENjtfOvO7X9v7drwjcmyO7i9DIAAAAAdCd8SgMAAACAXswwDFUVVan4neJw8eedktbST1xOnAZMHyC70664nDjF9IuR1c60XgAA4MLSRqVpzP1jtOupXdrx+A4VfL3A7EgAAAAAgI+hBAQAAAAAvYhhGKoprdGxVcdUvKZYJWtL1FDeIEmK6RejQbMHKWdGjrIvy1ZcVpxqSmt0dOVRc0MDAIAeI2N8hkL+kPYs2KPtf96unMtzzI4EAAAAAPgAJSAAAAAA6OEMw1DdiTqV7ypX+a5yNZ5plCRFpUUp+7JsZV+WrZzLchSfG8/UXgAA4EvrN7mfDMPQ3oV7tfye5brr7bvkinaZHQsAAAAA+jxKQAAAAADQAxkhQzXFNSrfHS7+NFc1y2K1KGFwggq+VqBhtwxT0pAkSj8AAKBT9J/SXzaHTbuf3a3nr3he896cJ3e82+xYAAAAANCnUQICAAAAgB7CCBmqOlKl07tO6/Se02qpaZHFZlHy0GQNvmaw0kalyRnlVO5VuYrLijM7LgAA6OUyCjKUMSFDbzzyhhbOWKg737pTnmSP2bEAAAAAoM+iBAQAAAAA3VztiVoVvVGk0tWl8tX7ZHVYlTw8WUPGDlHqyFQ53A6zIwIAgD4qd2aubn/1di29YakWXLJAd799t9tUqRAAACAASURBVNmRAAAAAKDPogQEAAAAAN1QKBjS6V2nVfxOsaqPVsvmsil1RKrSxqYpZXiK7BF8nAMAAN3DoKsGad6b87T4msV6dvqzmvLXKdJQs1MBAAAAQN/DWWMAAAAA6EZaalt0fP1xlW4olbfWq8jkSA27ZZjyH8hXU0mT2fEAAAAuKPuSbN399t16YdYLeufudzRw/UAlDEowOxYAAAAA9CmUgAAAAADAZIZhqPpYtUreKVH5znIZIUPJ+cnKvitbKcNTZLFa5IpxqUmUgAAAQPfVb1I/3bPmHi24fIGenf6s7n77biUPSzY7FgAAAAD0GZSAAAAAAMAkQV9QZdvLVPJOiepO1Mnutiv7smxlXZKlqNQos+MBAAC0W/rYdF323GXa+NBGLbhkge5adZfSRqeZHQsAAAAA+gSr2QEAAAAAoK8JBULav2S/1vz7GhUuLJQRNDRi3ghd8fMrNPzW4RSAAABAjxY7OFbz18+XPcKu5y57Tie3njQ7EgAAAAD0CYwEBAAAAABdxDAMFb1apNX/tlqVhyoVlxOnMfeOUeKQRFksFrPjAQAAdJjEixI1f8N8Lbx8oZ6/4nnd9sptGnjFQLNjAQAAAECvxkhAAAAAANAFjm86rmenPaulNyyVETJ0zV+v0dTvTVXS0CQKQAAAoFeKy47TvevvVVx2nBZdvUj7Fu8zOxIAAAAA9GqUgAAAAACgE1UcqtCSG5bo2YufVfXRal37xLX62v6vadCsQZR/AABArxeTGaP5G+ar/+T+enney9r8281mRwIAAACAXovpwAAAAACgE9SV1WntD9dqzzN75PA4dNlPL9Okf5kkp8dpdjQAAIAuFREXoTtX3qmX73xZbz36lurL63XlL66UxUohGgAAAAA6EiUgAAAAAOhAvgafNvxsg7b8fotCgZAm/PMETX9suiKTIs2OBgAAYBp7hF1zls7Rm998U5t/vVkN5Q26/pnrZXPazI4GAAAAAL0GJSAAAAAA6CAn3j2hNT9Yo5riGo2YO0KX/fQyxefEmx0LAACgW7DarJr9p9mKzojWmh+sUVNFk2556Ra5ol1mRwMAAACAXoESEAAAAAB8SYGWgA4tO6TS9aVKGJyg+Rvma8DFA8yOBQAA0O1YLBZN+/40RaVF6bWHXtNzlz2nuSvmKio1yuxoAAAAANDjUQICAAAAgC+h4mCFCp8vVHN1s8Y8MEaz/zBbjkiH2bEAAAC6tTH3jZEn1aMXb3lRz0x9RneuvFMJuQlmxwIAAACAHs1qdgAAAAAA6In8zX7tfX6vtv5hq6wOq6Z+Z6qmPzadAhAAAEAbXXTNRbpnzT1qqWnRM1Oe0amdp8yOBAAAAAA9GiUgAAAAAGins/vPat2P1unEphPKnZmr6Y9NV3xuvNmxAAAAepx+k/rpvk33ye62a8ElC/T+yvfNjgQAAAAAPRYlIAAAAABoI1+jT3sW7NG2P22TPcKuqd+bqqE3D5XNaTM7GgAAQI+VlJek+9+9XwmDErT4msXa8cQOsyMBAAAAQI9kNzsAAAAAAPQEZ/adUeELhfLV+TRo9iANvmawbA7KPwAAAB0hOiNa8zfM10u3vaQVX12hqsNVuvKXV8pq4zpWAAAAAGgrSkAAAAAA8BlCgZAOLTuko28dVXRGtAq+VqC4rDizYwEAAPQ6rmiX7nj1Dr35rTe15bdbVH20WjctuklOj9PsaAAAAADQI3AZBQAAAAB8ivryer0892UdfeuosqZn6eLvX0wBCAAAoBNZ7VZd/aerNeuPs3T4tcNaMH2B6k/Vmx0LAAAAAHoERgICAAAAgAsoWVeil257Sd5ar0bPH61+k/qZHalXCwaCqimtadOxrhiX3PHuNj92c3WzvHXeNh0baA60+XG7i/b87KSe+RwBAN3XhV6HHE2OT31tstgsMoLG5z5u3nV5csW49PrXX9f/jPsfXff0dUoenvypx3fm+4O2Zm5vjvZkaO9jAwAAAOibKAEBAAAAwMcYhqFNv9ykNd9fo4RBCbph4Q2qLak1O1av52/0q2RLSZuOzb0qt11/APPWeXV05dE2HZs5KbPNj9tdtOdnJ/XM5wgA6L4u9DpUXl6u9PT0Cx6fOSlTZVvK2vTYmZMyNflbk7Xtz9u09KalGvvAWKWOTL3gsZ39/qCtmduToz0Z2vvYAAAAAPompgMDAAAAgA+01LRo6Q1LtfpfV2vozUP14I4HlZSXZHYsAACAPiumf4wu/reLFZUape1/2a5jq4/JMNo2Kg8AAAAA9DWUgAAAAABAUvnucj0x9gkdef2IZv1hluYsnSNXtMvsWAAAAH1eRGyEJn97stJGpeng3w5q/5L9CgVDZscCAAAAgG6H6cAAAAAA9GmGYWj307v1+iOvy5Ps0b3r71X/yf3NjgUAAICPsbvsGveVcTr0yiEde+uYmiqaNPbBsXK4HWZHAwAAAIBug5GAAAAAAPRZ/ia/ls9frtcefE1Z07P00K6HKAABAAB0UxarRcNuHqaRd41U5aFKbfrFJjWcaTA7FgAAAAB0G5SAAAAAAPRJ9eX1WnDJAu1duFeX/OclmvfGPHmSPWbHAgAAwOcYcPEATfrWJHnrvNr0802qOFhhdiQAAAAA6BYoAQEAAADoc07vOa2nJjylikMVun357br0h5fKauPjEQAAQE+ReFGipn1/miLiI7T1j1u166ldMgzD7FgAAAAAYCrOcgMAAADoU4peLdIzFz8jSbpv033K+6c8kxMBAADgi4hMitTU705V2ug0bfjpBr1636sKeANmxwIAAAAA09jNDgAAAAAAXcEwDG3+7Wat+s4qZYzP0O3Lb1d0erTZsQAAAPAl2CPsGvfQOFUWVWrr77eq8r1K3fryrbzPAwAAANAnMRIQAAAAgF4v6A/q71/5u1Z9e5WG3TxM9669lz8MAQAA9BIWq0WT/mWSbnnpFp0pPKMnC55U2fYys2MBAAAAQJejBAQAAACgV2uubtaiWYu068ldmvbYNM1ZOkeOSIfZsQAAANDBht08TPe9e5+sdqsWTF+gfYv3mR0JAAAAALoUJSAAAAAAvVbVkSo9PelpHd94XDcsvEEzfjJDFqvF7FgAAADoJGmj0vTg9geVOSFTL897Wau+t0qhYMjsWAAAAADQJSgBAQAAAOiVStaV6OlJT6upqkl3vX2XRt01yuxIAAAA6AKeZI/uWnWXxn11nN795btact0SNVc3mx0LAAAAADodJSAAAAAAvc6eBXv0/JXPy5Pi0QNbH1DWtCyzIwEAAKAL2Zw2Xfv4tbrm8Wt0dNVRPVnwpM7sO2N2LAAAAADoVJSAAAAAAPQahmFo7Q/Xavn85cq+NFv3b75fCbkJZscCAACAScZ/dbzuXXuv/E1+PT3pae1fst/sSAAAAADQaSgBAQAAAOgVQoGQXnvwNa370TqNnj9ac1fMVURchNmxAAAAYLL+U/rroZ0PKW1MmpbdsUxvffsthQIhs2MBAAAAQIejBAQAAACgx/M3+bXkhiXa/fRuTXtsmq57+jrZHDazYwEAAKCbiE6P1j1r7lHBIwXa/JvNeuXOV+St85odCwAAAAA6lN3sAAAAAADwZXjrvVp2xzKd3XdW1/z1Go3/ynizIwEAAKAbsjltuvpPVyuzIFOvPfSaKosqNe4r4xSfE292NAAAAADoEIwEBAAAAKDHaqxo1Lu/fFeV71Xq1pdvpQAEAACAzzXq7lG6ddmtslgt2vzrzTq+8bjZkQAAAACgQ1ACAgAAANAj1ZTWaNMvNsnX6NPNi2/WkOuHmB0JAAAAPURKfoqmfX+aEgYnqPD5QhUuKlTQHzQ7FgAAAAB8KZSAAAAAAPQ4Z/ef1ebfbJbNadPU705V+rh0syMBAACgh3FGOTXxGxOVOytXx9cf1+bfbFZzdbPZsQAAAADgC6MEBAAAAKBHObH5hLb/ebs8KR5N/d5URaVFmR0JAAAAPZTFatHQG4dq3FfGqf5UvTb81wZVHKowOxYAAAAAfCGUgAAAAAD0CIZh6MjrR7R3wV4l5iVq8qOTFREbYXYsAAAA9ALpY9M17fvT5IxyausfturIiiMyQobZsQAAAACgXSgBAQAAAOj2jJCh/f9vv4qWFylzQqYmPDJBDrfD7FgAAADoRaLSonTxv16sjIIMFb1apO1/3i5fo8/sWAAAAADQZnazAwAAAADAZwn6gtr19C6d2XNGuTNzNeTGIbJYLWbHAgAAQC9kj7BrzH1jlDAoQQf/dlAb/msD088CAAAA6DEYCQgAAABAt+Vr8GnL77fozN4zGn7bcA29eSgFIAAAAHQqi8Wi7EuyNeU7UyRD+t97/lcl60pkGEwPBgAAAKB7owQEAAAAoFuqO1mnd3/1rmpLazX2wbHKmZFjdiQAAAD0IXHZcZr2g2nKnJip/Yv3a88zexTwBsyOBQAAAACfihIQAAAAgG7n9J7T+ttNf5O3zquJ35yojHEZZkcCAABAH+SMcmr2n2Yr77o8lW0v06afb1LD6QazYwEAAADABVECAgAAANCtHFt9TM9Of1YWm0VTvjNFiRclmh0JAAAAfZjFatHgawZr4jcmylvn1YafbdCpHafMjgUAAAAAn0AJCAAAAEC3UbioUItmL1JcVpxufflWRWdEmx0JAAAAkCQlD0vWtB9MU3RGtHY9uUv7Fu9T0B80OxYAAAAAtKIEBAAAAMB0hmFo06826ZU7X1H/Kf01f8N8RadTAAIAAED34k5wa8q3p2jglQNVuq5Um36xSQ1nmB4MAAAAQPdACQgAAACAqYyQoZXfWqm3v/u2ht0yTHe+eaci4iLMjgUAAABckNVu1bA5w1TwtQI1n2vWxp9tVNn2MrNjAQAAAAAlIAAAAADmCbQE9NLtL2nrH7Zq4jcnas6SObJH2M2OBQAAAHyu1FGpmv7YdEVnRmv3U7tV+EKhAi0Bs2MBAAAA6MMoAQEAAAAwRVNlkxZevlAHXzyoK391pa763VWyWC1mxwIAAADazJ3g1uRHJyv3qlwd33BcS29YqsqiSrNjAQAAAOijKAEBAAAA6HJVh6v01KSndGrnKc1ZOkdTvj1FFgsFIAAAAPQ8VptVQ28aqgn/PEGNZxv1P+P+R4UvFJodCwAAAEAfRAkIAAAAQJcq3VCqpyc/LW+tV/esuUfDbx1udiQAAADgS0vJT9Hc1+cqY1yGXrnrFS2/f7n8TX6zYwEAAADoQygBAQAAAOgyhYsK9fwVzysyKVL3b7lf/af0NzsSAAAA0GGi0qJ09+q7Ne2xadrz7B49WfCkzh44a3YsAAAAAH0EJSAAAAAAnc4wDK37yTq9cucr6jepn+7ffL8SchPMjgUAAAB0OKvdqhk/maE7V96ppsomPTn+SW3/y3YZhmF2NAAAAAC9nN3sAAAAAN1Rc3WzvHXeNh3rinHJHe/u5ESfrydmbq++8Bx7mrb8mwR9Qa3+t9U6tOyQhtw0RJf/38vlrffKW//Z9ws0Bzoyaqv2/B61N0cwEFRNaU2HPy7O156fs8TPGgDQc/Be4ovrju8Pcq/M1VcLv6rl85fr9a+/riOvH9H1z1wvT4qn0783ukZ7P1t0l8+pnfXZur0/D4vNIiPYtnKcK8bV5scFAADoyygBAQAAXIC3zqujK4+26djcq3K7xUm8npi5vfrCc+xpPu/fxNfo084ndqqqqEqDrx2s6f8xXaVrS9v02JmTMjsq5nna83vU3hz+Rr9KtpR0+OPifO35OUv8rAEAPQfvJb647vr+ICo1SnNXzNW2/96mVd9ZpcdHPq4bFtygQbMGdcn3R+dq72eL7vI5tbM+W3+Rz1plW8ranAMAAACfj+nAAAAAAHSKpsomvfvLd3Xu/XMafe9o5f1TniwWi9mxAAAAgC5lsVg08Z8n6qEdD8mT7NGi2Yv0xjffUKCF0ZwAAAAAdCxKQAAAAAA6XHVxtTb+fKO8dV5N/OZE9Zvcz+xIAAAAgKlS8lP04PYHNeEbE7Ttj9u05PolqiurMzsWAAAAgF6EEhAAAACADnV803Ft/vVm2V12Tf3eVCXlJZkdCQAAAOgW7BF2zf7DbM19fa6aq5q18WcbVbymWIZhmB0NAAAAQC9ACQgAAABAhwj6gypcVKjChYVKGJSgqf86VVFpUWbHAgAAALqdwbMHa96b85Q0NEkHlh7Qtj9tU0tti9mxAAAAAPRwlIAAAAAAfGnN1c3a/JvNOr7+uHJn5mrCNybIFe0yOxYAAADQbUUmRarg6wXKvyNfVYertP4n61W+q9zsWAAAAAB6MLvZAQAAAAD0bFWHq7Tzf3Yq6Atq7ENjlTEuw+xIAAAAQI9gsViUfWm2Ei9K1J5n92jnEzuVPi5d+bfnyxVDqR4AAABA+1ACAgAAAPCFGIahPc/u0ZbfbVFkUqQm/5/Jis6INjsWAAAA0ONEZ0Rr6r9O1dGVR3VkxRFVFVUp//Z8pY9Pl8ViMTseAAAAgB6CEhAAAACAdvM3+fXaQ69p36J9Sh2VqtHzR8vhdpgdCwAAAOixrDarBl89WGmj07TnuT3a9dQupe1IU/7cfEXERpgdDwAAAEAPQAkIAAAAQLtUH6vW0puW6kzhGU1+dLISBiXIYuXqZAAAAKAjRGdEa+p3p+rY28d0+NXDWvejdRp+63ANnDnQ7GgAAAAAujlKQAAAAADa7P0339eyucskQ5q7Yq6ShyXr6MqjZscCAAAAehWrzapBVw1S2qg07X1ur/Y8u0e1x2t148IbmYIXAAAAwKeymh0AAAAAQPcX9AW1+gertejqRYrtH6sHdzyowbMHmx0LAAAA6NWi0qI05TtTNOyWYTqx6YT+POzP2v3sbhmGYXY0AAAAAN0QJSAAAAAAn+n03tN6suBJbfzZRo2+d7Tue/c+JeQmmB0LAAAA6BMsVosGXjFQc9+Yq9SRqXr1vle1aNYiVRZVmh0NAAAAQDdDCQgAAADABYUCIW342QY9WfCkGs406PZXb9f1z1wvp8dpdjQAAACgz4nPide9a+/V7D/N1sktJ/V4/uN66ztvyVvnNTsaAAAAgG7CbnYAAAAAAN1PZVGl/vee/1XZ1jINv3W4rv7L1YpMjDQ7FgAAANCnWawWTXhkgobfOlyrv79am3+zWYXPF+qKX1yhUXeNksVqMTsiAAAAABMxEhAAAACAVkbI0JY/bNETo5/QuSPndPOSmzVn6RwKQAAAAEA34knx6LqnrtMDWx9QXHaclt+7XM9MfUandpwyOxoAAAAAE1ECAgAAACBJqi6u1nMzntPKf1mpnMtz9PD+h5V/W77ZsQAAAAB8isyCTN3/7v26fsH1qi6u1pMTntSrD7yqxrONZkcDAAAAYAKmAwMAAAD6OMMwtOupXXrr/7wlWaTrnr5Oo+ePlsXCVAIAAABAd2exWjT6ntEacsMQrf/Jem39w1YdfOmgLv3RpSr4WoFsDpvZEQEAAAB0EUYCAgAAAPqwikMVWnz1Yv39ob8royBDD+97WGPuG0MBCAAAAOhhImIjNPPXM/XwvofVb2I/rfyXlXpi9BMqerVIhmGYHQ8AAABAF2AkIAAAAKAPqj9Vr7U/XKvdT++Ww+PQrD/O0oSvT5DFSvkHAAAA6MmShiRp3pvzVPRqkd569C0tuX6J0kanadpj0zT0xqG85wcAAAB6MUpAAAAAQB/irfNq0y83afNvNysUCKngkQJNf2y6PMkes6MBAAAA6CAWi0VDrh+iwVcP1r7F+7ThvzboxTkvKnl4sqb/+3QNmzNMVhsTBQAAAAC9DSUgAAAAoA8I+oLa8dcdWv+T9WqqbFL+Hfma8dMZih8Yb3Y0AAAAAJ3E5rBp9D2jNfLOkTqw9IDW/3S9lt2+TOuGrNO0H0xT/u35stopAwEAAAC9BSUgAAAAoBczQob2L92vNT9Yo5riGuXMyNEVv7xCGeMyzI4GAAAAoItYbVaNmDtCw28brkPLDmn9T9frlbte0bofhctAI+aNkM1hMzsmAAAAgC+JEhAAAADQSx1bfUxvf+9tle8sV+rIVM17Y55yr8qVxWIxOxoAAAAAE1htVg2/dbiGzRmm95a/p/U/Wa/l85dr3Y/Waer3pmrEvBFyRbvMjokuFvQHFfQFFfR+cOsLKuANKOgLyjAMOT1O+Rp98jf5FfKHZLFZZLVZZbFazltvrmlW5YHK1v32CLscHoecHqcckQ45PA6moQMAAOhklIAAAACAXsTf5NeBFw9o15O7dGLTCcUOiNUNC2/QyHkjZbFS/gEAAAAgWawWDb1xqIbcMERHVhzRuh+v04qHV+itR9/SsDnDNHr+aGVNz+IzRA/lrfeq/lS9Gs82qqmiSU2V4aWxolHNlc2qPVGrmuIa+Rp98tX7FPQFuyzbh8UgR6RDUelRMgKGnNFOuRPdikyKVGRipCKTIuXwOLiABQAA4AugBAQAAAD0AuW7yrXzyZ3av3i/vHVeJQxO0FW/u0rjvzpe9gje9gMAAAD4JIvFoouuvUiDrxmssq1l2v3sbu3/f/u1d+FexeXEafS9ozXqnlGKy4ozOyokhQIh1ZfXq76sXvWn6lVXVte6Xl/2wfapevnqfRe8vzPKqcjkSLliXHLGOBWVESWnxylnlFM2l012l102p+2jxWVT9qXZShiU0Dqaj9VhlRE0ZIQMhYKh89ZrSmtUurZUhmHICBryN/vlb/LL3xhefE2+8PoH+0K+kBrONMj7nlf+Jv95We0RdrmT3OFSUGKk6srqFEwJKtmarIRBCYwoBAAA8Cn4awAAAADQQ7XUtGjf4n3a9dQund59WvYIu4bdMkxjHxirAdMGcNUkAAAAgDaxWCzqN6mf+k3qp1m/m6VDLx/Snmf3aO1/rtXaH65VzowcjblvjIbcOEQOt8PsuL1WKBhS/al61RTXqKbkk0vdiTqFAqHz7mN1WBWdHq3ozGiljkjVoFmDFJ0R3o5KjVJkcmTrCDsfXiBSU1qjoyuPtilT8rDkNpfAQoGQIpMi2/x8MydlqmxLmSTJ3+xXc2Wzmqo+GrmoqbJJTRVNqnyvUsVriiVJm7RJ9gi7koYmKSU/RSkjUsK3+SmK6RfD52AAANDnUQICAAAAehDDMHR843Htfmq3Drx4QIHmgFJHpWr2f8/WiLkj5I53mx0RAAAAQA/miHRo5J0jNfLOkaopqdHehXu1Z8EevTzvZbliXcq/PV/D5gxT/6n9KQS1UygYUt3JOtWU1Ki6uLq13FNbUhu+PV77iZJPVHqU4nPi1X9yf8XeEavYAbGKyYxRdGa0YjJjFJkU2SumbXO4HXL0dyimf8wnvmYYhjIKMnTs8DFFeaN0dt9Znd1/VsVrilX4fGHrca5YV2shKGVEitLHpCt1VKqcHmdXPhUAAABTUQICAAAAurnGs40qXV+q0vWlev/N93XuyDk5o50adc8ojX1grNLHpnO1IwAAAIAOF5cdp0v+4xJNf2y6SteXavczu7V34V7tfGKnbC6b+k/pr5zLc5QzI0eZBZmy2vv2FE1GyFBLbYuaq8Ij2nw4ss2H2y2PtCjk/2TJJy47TpkTMzX8tuGKy45rXWIHxDK9s8IjVUUmRipxVKKGDh163teazzXr7IFwKejs/rM6u++sDiw9oJ1P7Azf12pRYl6i0semK21MmtLHpit9TLoi4iLMeCoAAACdjnePAAAA7WAYhkL+kHyNPgW9QQVaAjq5+aTO7jsrX4NPvgafThw7oQpPReu2vyk8z33QFwwv/uBH6/+wGEFDhmFIRvh7GaGP1mWETygahiFJstqsstgsstqtstqsMkKG/M1+WawWWSwWWWyWT65/sBx88aBcMa7w/W1WWe3hx7I5bbK5bLK77F943eb8YPuDdYfbIbvbLqutb58Mbo+6sjqVrguXfkrXlaryvUpJ4Sty+0/tr2k/mKZhc4ZxNSMAAACALmGxWpR9abayL83WNX+5RqXrS3Vs9TEVry7WO4+9o3f0jpzRTmVfkq3sGdkaePlApeSn9IoRaj7OCBlqON3QOoJP+Z5yndx88qOSz7mWT4zk44pxyZ3oVlx2nDLGZyh1VOp5JR9GU/py3AluZU3LUta0rNZ9hmGovqxe5bvLVb6rXKd3nVbpulLtW7Sv9Zj4gfHnF4PGpsuT4jHjKQAAAHSoTi8B5eXlRUr6rqTbJeVIqpe0U9Lvi4qK3ujs7w8AAPBpDMOQr8GnxjONajjdoIYzDWqqbFLzuWbVlNSoYn+FfI0++Rv98jf5W9f/8YTep7HarXJGO+VwO1oLMf+4OKOcH207bOGyjsUiWdRa4JElfNWbrGrdlhQuDAUNhYIhhQIheeu9ajjVEC4K/eMSDJeXPtwOBUKynrYqFAgpFAzJCBoK+oMK+UMKeAPhUpI32Obn2hY2p02OyHAhyBHpCA/1/fHtSIdcMS45o51yxbjCS7TrvH2+Bp8azzbKHmEPF4vs1h4/Ao6vwaea0hqd2nEqXPxZV6rqY9WSwieLB1w8QKPnj1bW9Cylj0uXzWEzOTEAAACAvswZ5dTgqwdr8NWDJUlNlU0qfqdYxWuKVby6WIf/fliSFJkcqexLspU8PFkJgxOUeFGiEgcndusRWLz1XtUer21d6k7Unb99su4TI/m0lnwGxMk9xq3IxEi5E92KTIqUO8Etm/Ojz3C5V+UqLiuuq59Wn2OxWBTTL0Yx/WKU9095rfsbKxp1evdple8qb10OvnSw9evRmdGfKAbF9Ivp8ecdAABA39KpJaC8vDyPpNWSJkryS9ovKVHSTEkz8/LyflhUVPSjzswAAAD6nlAwpMazjaovq1ddWZ0ayhtaSz6NpxvVcCa83XimUf4m/wUfwx5hlz3CLofHIYfHIU+KR3GeODk8Djk9znB5JcIuu8uu/hf3V8KgBDmjnHJGOVVSVqL8sfnnnejrCjWlNTq68mibjm3riUcjZCjoC55XDPr4euvXPmM9tejXhAAAIABJREFU0BKQv8kvf3O4TOVv8ivQHDhvvamiSb5Gn3z1PnnrvPLWeyXj85+HxWqR3W1v/ff6+FL8TrGi06PDZaJY10fFogsszihnp4xUZBiGGs82hk8Yl4ZPGteU1rSu15bWqvlcc+vx7gS3sqZnqeCRAmVfkq3UUamMoAQAAACgW4tMitTwW4Zr+C3DJUm1J2pbC0HHNx7XwWUHz/t8F5kUqcSLEluLQQmDE5Q4OFEx/WLkjA5fKNNRpQvDMOSrD19McqGlqaJJjWfD5wnqy+rVUtNy3v0ttnCZJHZArPpP7q+YAeH1D0fykUU6vv54h2RF5/Mke5Q7M1e5M3Nb97XUtuj0ntOtIwaV7yrXkRVHwiMzK/z7+vFSUMqIFCUMSuACHQAA0G119khAf1a4ALRH0nVFRUUnJCkvL+8uSc9I+mFeXt6moqKitzs5BwAA6AU+PHlXfypc7qk/Vd9a9KkvC6/Xn6pXfXm9jOA/NEgsUmRipKLSouRJ9aj/lP7ypHoUlRalqNSo1vUPr9RrPNvY5kJN/yn9zyvUOBucXV4A6iwWq6W1VNOVDMOQv9Evb703XAqq88pX79O598/p5JaTCjQHFPAGwmWiFr+CLcHWW1+jT02VTao7WReejq3xwkWvf+SIDI/Y1FokcoVvW/d9bNsIGh+VnD7j1tcQnjbu45xRTsVmxSouK06ZEzMVlxWn2KxYpeSnKGV47xsuHwAAAEDfEts/VqPvGa3R94yWJAVaAqo+Vq2qI1U6d+Scqg6Hb4+tOqa9z+39xP0tNkvrRTYXWhyRDhnB8HTYgZbAR0tz4Lxtf7P/gp/JPuSKdcmT4pEnxaPEwYnKvjRbsQNiz1ui0qM+88KMmtKajvmhwTQRsRHhaewuyW7d52v06UzhmfNGDdr8282to0BZHVYlDUlSyvAUJQ9PVkp++DZ+YDwX8gAAANN12l9z8vLyciXdKSkkad6HBSBJKioqej4vLy9P0g8k/VASJSAAAPo4f7NfDeUNH5V7PlgaTp2/70KFDlesSzGZMYrOjFbysGRFZUS1bsdkxig6I1qeFI+sdk7E9BQWy0cnfaPTo1v3x+fGt/kxPhztKBQMydfgay0Teeu88tZ6z9+u88rX4AsXi1oCCrYEP1r/YDSjlpqW1n1WmzVcDnKFS0ERcRHnbX+47vA4Wk8ef1j2iYiLYChxAAAAAH2GPcKu5GHJSh6W/Imv+RrDF3tUHa5SQ3lDeITYho8Wf6O/db3hdEPrPqvd+olRYT0pntZ1W4QtPAX1ByP7ti7J4dvI5EjZXV17sQt6DqfHqf6T+6v/5P6t+wLegCoOVujs/rM6u/+sKg5U6OSWk9q/ZH/rMfYIu5KGhstBScOSlJCboPiB8YofGC93gtuMpwIAAPqgznyXe5ckm6RNRUVFBy/w9ccVLgFNzcvLG1BUVMSYmQAA9EKBloAaKxrPK/ZcqNzTUt3yifvaXLbWEk/6mHRddO1Fis6IVnRGtKLSPyr6OD1OE54ZegqrzaqI2AhFxEaYHQUAAAAA8DFOj1Npo9KUNirN7CjAZ7K77Eofk670Menn7ffWe1V5qDJcDjoQLgcVv1OswhcKzzsuIi6itRAUnxt/3npMZkyvGVEaAACYrzNLQJM/uN14oS8WFRWV5eXllUrKknSJpOc7MQsAAPiSDMMIj6ZS61VLTYtaalvUXNWspsomNVY0qqmiSU2VTWqqOH/b1+D7xGNZbBZFp4fLPImDE5V1SVZr2efjS0Q8I6YAAAAAAACge3JFu5Q5IVOZEzLP2+9r8Kn6WPX5y9FqnSk8o/eWv9c6tdiH3Inu8JT1aVGKTo+WJ82j6PTo1n1R6eHp7F2xLqYcAwAAn6kzS0CDPrg9+hnHlChcArqoE3MAANAnGCFDQV9QQV94GqMP14Pe8K2/2S9/o1/+Jr98jT75m8LrH+5r3d/gV0tty3lln5aaFnnrvDKCxqd+f3uEXZHJkfIkh4fVTrwoUZHJkYpMCu/7eLknMjmSExYAAAAAAADolZxRTqWOTFXqyNRPfC0UDKn+VL2qj4bLQXVldWo43aCG8gY1nG7Q8Y3HVV9er6A3eMHHdsW4FBEXoYi4CLliP1r/+OKMcsoR6ZDdbZfD/cFtpOOjdbej9es2h00Wm4UL8QAA6CU6swSU8sFtxWccU/XBbVIn5gAAwHT7Fu/T7md2ywgZMoJG+DZkKBQMta5fcP/nHBsKhFrLPqFA6PODfAa72y6nJ3yC4MOTCDH9Y5SSnyJXnCs8ndKHJxc+WI+Ij2gt/TAlFwAAAAAAAPDZrDarYvvHKrZ/rLIvzb7gMYZhyFvrVcPpBtWX16vh/7N333GOVWUDx3/LsjRZVgTpZSn6KFIEBRERFlEEFRVFBQEBfRXbawMRrIAFQUXE3nApUkQRexewoNhAQfABfAEpSpelLG133z/uDXPnkplJMkkm2f19P598knPuOec+mcmcvZs8Oec/d3PPTfcUX9grb40v8M27bh43X3Lzw1/mY+zv8I0f14ylmD5j+tj3Sy/FtKWmPfI2fXR5+ozp7PTBnVhn23U6/yFJkqSOTVu0qMOrgQlExAJgKWC3zPzxGG1OBfYBTs7M/ccb789//vMtwLVdD1SSJEmSJEmSJEmSJEnqjvWf8pSnPHYqTtzLlYAaSUDjZRk11haccOmCqfoBSZIkSZIkSZIkSZIkSYNuqR6OfXd5v9w4bRrH5vcwDkmSJEmSJEmSJEmSJGmx1sskoFvL+1XGabNqeX9zD+OQJEmSJEmSJEmSJEmSFmu9TAK6vLzfYJw2s8v7K3oYhyRJkiRJkiRJkiRJkrRY62US0IXl/dObHYyItYH1yuIFPYxDkiRJkiRJkiRJkiRJWqz1MgnorPJ+TkREk+NvKO/Pz8xrehiHJEmSJEmSJEmSJEmStFjrWRJQZl4JnAZMB86OiI0bxyJiX+BdZfFDvYpBkiRJkiRJkiRJkiRJWhJMW7RoUc8Gj4hVgPOATYEFwCXAasBaZZMFwPXAD4EPZ+YNHZxjOvAaYB9gM2BF4FaKLcY+lZm/Hqfv7sDbgKcCM4D/A04HPpGZ97Ubi6SpExGbAu8FdgIeDfybScwtTcZfA7gMuCwztx+n3RHAByYY7u2ZefxkY5LUe4Myt5RtvW6RFhO9mFs6mSMiYi6w/wRD75GZ53QSk6Tui4gVgEOBvYANgLuAPwPHZ+aPOhxzPeD9wK4U79ncAvwCODozLx+nX0+vkyT1z6DMLRExBzh3gqG/k5kv7iQmSf3Vi7mlyTlOL8d/XGZeNU67jq53JA2eQZlbImI2cPUEQ/01M5/cjZgk9VaP/k+0DfBW4JnAGsB8is+DTge+kJkPjNFv0tctPU0CAoiIRwHvBF4ObAQsUx6aB1wJBEXizh3AszLz4jbH/iGwQ1l1M3AjsHE55iLg8Mw8pknfQ4CPlcWrgTspkoimAxcDO2bmvJafqKQpExHPBH4KLEeRBHgtk5hbmoy/PPADije3fztBEtC3gRcD/wBuG6PZpzLzrDGOSRoQAza3eN0iLSZ6Mbd0OkdExEXAk8s294wx/OHjfbFCUv+U74H8Anga8CBwKbAKsF7Z5IjMPLLNMQP4bTnOnRTv02wIPAa4D3hxZv6kSb+eXidJ6p8Bm1veChxPkVT4f2MM/6vMfHc78Ujqv17MLU3O8Xrg82VxvA/qO5qTJA2eAZtbXgScA9wOjPWh/JWZeeBk4pHUez36P9FbgeModuaaT3H9sSoji+VcCOxSf8+2W9ctPdsOrCEz78nMI4DtGXlj+Rhglcx8KsUT/RawMvCtiFim6UDNHU+RAHQzsFtmrp6ZW1L8UI4EpgEfjYjnVjtFxE7AscADwEszc8Oy3xMosq+eDHy2k+crqb8i4jHAdyjefD4GWLMLc0t9/O9RfEjfii3K+wMyc/sxbiYASQNukOYWr1ukxUcv5pZO54iIWBrYpCzuOs51iwlA0uD4LMUbUhcDG2XmVpm5PvAq4CHgiIh4dquDlfPA9yneQzmVYk7aGlgT+AzFXHVGucpztV9Pr5Mk9d1AzC2lxnsqnxrn2sQEIGk4dHVuqYuItwGfa6HdZOYkSYNnIOaWUuO65RvjXLeYACQNh27/n+gZwCcpcnGOBVbOzC0yc23gWRSL2jwN+GKtX9euW3qeBFTxFoo3gn6fmYdl5kMAmXkX8EqKb6xuSPHDnFBErAocUBbfkJk/bhzLzAfKxKOvl1XvrHX/AEWC0HGZeXal31XASyi2KdsnIh7XzhOUNCW6OrdUlRP6RcDOLbZfCZhNsQrZ39s9n6SBMjBzC163SIuTXswtnc4RT6RYpfWWzLypw+cjqU8iYiNgX2AhsE9mXtc4lpmnUCTjABzRxrD7Uqyk/C/gNZk5vxzvAYr56jcU23y9vdavZ9dJkvprwOYWGPkw7ZI2zidpwPRobmmMvWZEfJPig7VpLXSZzJwkaYAM2NwCXrdIi4UezS3vpJhLvpeZ78rM+ytjngvsXxb3ioh1K/26dt3SzySgA8r7r9YPlIE36vducbxnAktTLHt0zhhtGvVbNyrKPRp3HCeWpNh7ehrFnm+SBtsB5X235hYAIuI04GcUS739mpHlH8ezOcXccU1m3t3O+SQNnAPK+ymdW7xukRY7B5T3XZlbJjlHNN6surSVc0macvtRbPH3u8y8rMnxxjXFM8q941txQHl/Stb2oc/MRcAXymJ9Tmr06+p1kqQpMTBzS22VQq9PpOHWi7mFiNiDYkuMl1JsP/qmFrodUN63e70jafAM0twCvq8iLS56Mbc0doA4fYzjvwDuKh8/tVJ/QHk/6euWviQBRcSawPpl8TdjNPttef+MiJjRwrAXAnsCB2XmwjHaNLI1l67UPb28vynH2MexEsucFuKQNEV6NLc0bAfcBvwvxVxwcwt9zPyWFgMDNrd43SItJno0t0xmjvC6RRoujb/3pvNHZt4AXFsWd2zWpioilgK2GW9MRuaPDRvfTOvxdZKk/huIuaXRnWJ5+zsz818TnUvSQOvq3FKxBbACxQ4QmwA/HK/xJOckSYNnIOYWgIhYkWL1UzAJSBp2vfg/0SuA11F8EbyZ6opj0yv9unbdsvR4B7to4/J+EcWy0M1cU94vS/Ht+H+ON2Bm3kix1/x4XlbeVyfgRizjjd+I5fETjC9panV9bqk4Avh2Zt4JEBGt9Gl8mPb3iHgh8CKK7cHupkhc/EpmtpJMJGlqDdLc4nWLtPjoxdwymTmicd2SEbEPsCuwNsW33n4FnFhu7SNpMLT6974+rV0TrA0sP8GY11FsKTi9HPM6enudJKn/BmVugdHvqWxFsRT+pmXbvwMnZabJy9Jw6Pbc0vArYIvGXFCujDqeycxJkgbPoMwtMLIrxI3AqhFxMLAlxefuVwCnZ+Zvx+kvaXB0dW4pF6/58QTNdgVmlo//Xt539bqlX0lAq5X386p7ntXcVnm8KpN8kygidqFYKQjg5Cax3DJO90Ysq04mBkk917O5JTPndhBP4w2rNwOH1469EDgsIvbLzO90MLak/hmkucXrFmnx0Yu5ZTJzROO65aOM/Kez4SUU1y0vzcwLJohBUn90+5pgtcrjpmNm5oKIuBN4TGXMvr+/I6mnBmVugZFrk82BP9e67Qq8PSKOzsz3thCHpKnVk/cyMvOXHcYxZizjzEmSBs+gzC0wct2yMnAZ5UoepecAb4qIE4HXZ+aDHYwvqX/6+hlMuZLYcWXxT5l5eS2OMWNp57ql7SSgiJgL7N9Gly0pllEDuG+cdvMrj1cYs1ULImJz4AyKLMy/AV9uMnYrsSwXEdPKPdYk9dAwzC3jKZdp27QSzzuA7wDzgCdTrP6xK3BWROxkFrjUH8M+t7QZi9ctUp8M0NzS0RwREWsw8h/LW4HXAD8DHgC2BY6mWH72RxHx1My8soVYJPVWO3/v7cwf7Y45SNdJkiZvUOYWGPkwbTngw8BXgRsoVhR7E/BW4D0RMS8zj20hFklTp9tzy2TjGIRYJE3eoMwtMPq65YvAp4GrgDWA/YAPAK8G7gfe2ONYJE1O3+aWiFgG+AbFVsgLgLc1iaMrsfRrJaAF5X2rH0ot7PREEfFU4EcU2Ze3A3tm5gNtxvLwPmx+kCYNtL7NLS1YHjieYvuvD2bmPyrHLoyI51PsJftcigzPp/UwFkmTM0hzi9ct0uKjF3NLp3PEUsCxwFrAwbXtSn8ZEXOA31N8E/9DFPtYS5paCyj+dlv5e29n/qDNMQfpOknS5A3K3ALwfYotNX6Qmd+q1F9FsQrQrRTXJR+IiBMz89YW4pE0Nbo9t0wmjoapjkXS5A3K3ALw6zKWizLz85X6fwEfjohrgFOB10fEZzPz748cQtKA6MvcEhHLA98EdiurDq0tGNHV65ZOkoAOotjqplX3UnxjA4qMyLEsX3k8f8xW44iI5wFnAitSJADt0uRbq3e3EEvjWEdxSOrIwM4trcjMe4D3jHN8YUQcRZEEtE1ErJ2ZN/QqHkkPG+q5Ba9bpEE1KHNLR3NEZt4IvGusDpk5PyKOAb4OvCAiZrh8tTTl7qb4slO3rgnurjxejuIbqq2M2cq806/rJEmTNyhzC5n5mQnG/jhwGMX7vrsAp7UQj6Sp0e25ZTJxVM/X8pwkaSANytxCZn6d4j2TMY9HxAeAxwEvAkwCkgZXz+eWiFiNYveYbcuqozLzuFqzrl63tJ0EVO75PtZJmyq/qQGw0jhvIFf3Lbu5yfGJzvFmilU4pgPXA7uOkVnZiGWVcYZrxNJ2HJI6M6hzS5ddVHk8m2JZa0k9tBjMLV63SANogOaWXs4RjeuWFSi2DvO6RZpat1K8KdWtv/fqChqrAHfWG0TE0sCs2piDdJ0kafIGZW6ZUGbeHxGXUWxZukGr/SRNiW7PLZOJo6Grc5KkKTEoc0urLqJIAvK6RRpsPZ1bIuKJFDvFzKZY4efgzPzkGHE0TPq6Zal2A+3Q5ZXzrTdGm9nl/X3Ada0OHBHTIuI4iv0WpwN/BbYdZ2m1RizjTbqNWK5oNQ5JU6Jnc0unImK8TNHqnOu36aXBNUhzi9ct0uKjF3PLpOYIr1ukodLVa4JyRbDGG0pjjbkuxfss1TEH6TpJ0uQNytwCTHhtAiPXJ16bSINtIN7LmOycJGngDMTc0hARMyJi+jhNvG6RhkPP5paImANcUPa/D3j5GAlAXb9u6UsSUGbeATS25Xr6GM22K+8vzMwFY7Rp5jPA28vHPwGeOcEWO3+gyLJaJyLWmSCWC9qIQ1Kf9XhuaUtEvD4i7gVuHOfCb6vyfgGQvYpF0uQM0tyC1y3SYqNHc0tHc0REfCQi7i/7j6Vx3XJLeZM0tS4s75vOHxGxNiNJOa1eEzTmgInmpGvLN6MG7TpJ0uQNxNwSEZtHxJ3A/IjYqlmnMkFok7J4WYuxSJoavZhbOtX2nCRpYA3E3BIRK0fE7cADFFt9jWXL8t7rFmmw9WRuiYgdKVYAejRwG/CszPzmBN26dt3Sr5WAAL5R3r+ufiAilgFeXRbntjpgRBwMvLEsng68IDPvGq9PmSDU+AUd1GTMAHai+JD+1FZjkTRluj63dOgvwPIUS8aNdeF3aHn/48x8xDJukgbKQMwtXrdIi52uzi2TmCMuBpYBNouIpzTpN4ORL1p8IzMXtRKPpJ46q7yfU/5t172hvD8/M69pcczGnHRgOQfVvb68nztGv6n+P5ikyRuUuSWBheXjA8YY980U25TeCvyixVgkTY1ezC2d6vR6R9LgGYi5pfxixH/K4gHN2kTEnsBGFIlCZ/cqFkld0fW5JSI2AL5D8bnx9cAzMvN3LXTt2nVLP5OATgDuAJ4ZESc0Ao+ImcDXgQ2B/ysfPywiVoiIJ5S3FSr1GwEfKYvnA/tl5kMtxnJkeX9YROxXG/NsimWUTs/Mq9p9kpL6rqtzS6cy8w/AL8viFyNi58q5ZkbEl4AXUCz39q7Jnk9Szw3E3FLyukVafPRibulkjjgH+Ef5+MxqIlBErAZ8k+Iba7cCH5zME5bUHZl5JXAaxd/02RGxceNYROzLyP8xPlTvGxEblfPHmrVDpwL/pJh7TivnIiJimYg4AdieYinqT9f6dTSXSRo8gzK3ZOb9wHFl8c0R8ZaIWKrst1REvBE4ujx+WGbOn8zzltRbPZpbOtXp9Y6kATNgc0vjumT3iDg6IpatnGtP4Gtl8VhXGZMGW4/mlq8As4D5wPMzs9XdYbp23TJt0aL+fakzIl4AfIviW6e3U7wpFMBM4L/A9pn591qfOcC5ZXGnzDyvrP8M8Kay/jKKN6DGlJnb18b9CHB4Wby27L8ZxS/4L8COmXl3u89RUv91c24Z5xxHAB8AflufTyptVgd+DmxaVl0H3Aw8keLbavcCe2bmj9p6gpKmxKDMLWU7r1ukxUQv5pZO5ojymy0/B9ah2FLsaor/RG4KzKBIANo1M/882ecsqTsiYhXgPIq/0wXAJRQrka5fNnlPZn6kSb9ryjYnZeYBtWNbAz+jeHPqbooEwQ2Bx1B8a3XXzDyXmk7mMkmDaVDmlii2Vj8V2Kusaswts4FVKa5XjszMI5E08HoxtzRpO5vi/zEAjxvry1GdXu9IGjwDNrd8DDikLN5FsW3y6sDaZd1XgIMyc2GT7pIGSDfnloh4KvDHssltjHwRcywfrn5u3K3rln6uBERmfh94KnAm8CDwZIrgTwKe0uYbRDtWHm8CPGOCWz2WdwMvpli549HAkyj+Y/kR/CBNGipdnlsmE8dNwDbAO4E/UfwDsSnwb+CzwBNNAJKGx6DMLWUsXrdIi4lezC2dzBHlN1A2B44CLgXWpPgA/0rgGOAJJgBJgyUzbwO2pVgB7AqKLxusQrE68p7N3pBqYcw/AlsAX6VI3tmCYkuebwFPG+uNpUG6TpI0OYMyt2TmgszcG3g58NOyeguKOeYbFMmFJgBJQ6IXc8skYunoekfS4BmwueWdwHMotvyZT/Eeywzg+8ALMvO1JgBJw6HLc0s1h2UVJs5hWb0WS1euW/q6EpAkSZIkSZIkSZIkSZKk7uvrSkCSJEmSJEmSJEmSJEmSus8kIEmSJEmSJEmSJEmSJGnImQQkSZIkSZIkSZIkSZIkDTmTgCRJkiRJkiRJkiRJkqQhZxKQJEmSJEmSJEmSJEmSNORMApIkSZIkSZIkSZIkSZKGnElAkiRJkiRJkiRJkiRJ0pAzCUiSJEmSJGkJFxHLTHUMkiRJkiRJmpylpzoASZIkSZKkYRERiyrFBcAzM/N3HYyzDnBdperIzDxikuF1JCL2Av4XeEYLbTcADgGeBawHLAvcDdwIfBK4Eji30mWnzDyvNsacidpIkiRJkiSpfSYBSZIkSZIkdWY6cHJEbJGZ9051MO2KiE2AzwJzgGtbaD8HOAeYVTs0q7w92N0IJUmSJEmS1A63A5MkSZIkSercxsCxUx1Ehw6lSACaULld2CmMTgBaBNxCsQrQ/cCfuxyfJEmSJEmS2mASkCRJkiRJ0uS8MSKePdVB9NjWwDqV8nnAOpm5WmaunZnLZeYlUxOaJEmSJEmSwO3AJEmSJEmSJmsacGJEbJaZd051MD2ydq38wcy8sZOBMvM8ip+ZJEmSJEmSusiVgCRJkiRJkiZvXeCEqQ6ih5avla+dkigkSZIkSZI0JpOAJEmSJEmSOvMToLryz6si4kVTFUyP1VfuWTAlUUiSJEmSJGlMbgcmSZIkSZLUmeuBtwAnVeq+FBEXZOYtvThhRDwG2BfYFdgEWI0iIedm4C/Aj4DTMvO+MfrPAc5tcmj9iFhUKR8IzAY+MEYoV0dEtbxBZl7T4nOox7BTuUUYETEd+A2wbeX4pzPzLROM+Wrgq5Wq3wE7ZOZDrcQkSZIkSZK0OHAlIEmSJEmSpA5l5snAOZWq1YAvdPs8ETEtIg4FrgY+BewGrE+xTdeKwIbAnhSJMFdFxCu6HUM/ZOYCYD/gnkr1myJiu7H6RMSGwPGVqnnAPiYASZIkSZKkJY1JQJIkSZIkSZNzEFBd+eclEbFvtwaPiGWBs4BjgJUqhxYANwI3AQsr9WsDZ0TEh5oMNx/4Z3m7q1L/UKX+nxSJNLdXyjfXxrm21v7BDp5aU5l5FXBwpWop4Cvlz2GUcuWgU4GZleqDMvPqbsUjSZIkSZI0LNwOTJIkSZIkaRIy8+aIOAg4u1L96Yg4LzOv78IpTgBeWilfDhwFfD8z7waIiFnAHsCRwHplu/dExL8y80uVWC8ENi77zAX2Lw/dkJkbj3FuIuIA4GuV+jmtbv/Vicz8YkTsDjy/rHoi8D7gvbWm7wGeXinPzcwzehWXJEmSJEnSIHMlIEmSJEmSpEnKzG8Dp1SqHk2xNdekRMTzgddVqr4HPCUzz2gkAJXnvzMz5wJbAX+otP9URKw52TimyGsYvcLSoRGxeaMQEVtTJAY1XAn8b59ikyRJkiRJGjgmAUmSJEmSJHXHW4Dqyj+7RMQbJjnmuyuPrwX2ysz5YzXOzNsoVg26r6xaDnjHJGOYEpl5E6MToGYAX46IpSJiBYptwBqrXD8A7F1NjJIkSZIkSVrSmAQkSZIkSZLUBZn5X+DVwKJK9cciYqNOxouIJwDbVaqOz8x7W4jjeuDblao9Ozn/IMjMcxi9Ddk2wBuAjwGPr9S/OzP/3M/YJEmSJEmSBo1JQJIkSZIkSV2SmT8DPl+pehRwUkR08h7MDrXyL9ro+5vK49kRsV4H5x8UbwWurpSPoUgEavgpcFxfI5IkSZIkSRpAS0/cRJIkSZIkSW04FNgF2LgsPwM4mGL1mnZsWSt/NyIWtNj3UbXyhsC/2jz/QMjMuyLiVcD5FF9oqz63m4H9M3NR086SJEmSJElLEFcCkiRJkiRJ6qLMvAfYH1hYqf5gRGza5lCPrZVnAxu1eFuj1neVNs89UDLzN8CxTQ4dmJn/6XdO/Q9nAAAgAElEQVQ8kiRJkiRJg8gkIEmSJEmSpC7LzAuAj1eqlgVOjogZbQwzq4shrdjFsabKDU3qNuh7FJIkSZIkSQPK7cAkSZIkSZJ64/3A84DGCkBbAu8r61txb+XxXZm5UhdjGyoR8XjgmCaHjo2In2dm9jsmSZIkSZKkQeNKQJIkSZIkST2QmfcD+wEPVqoPj4itWxzitsrjmRHxmK4FN0QiYmngVGCFsuqB8kZZd0rZRpIkSZIkaYlmEpAkSZIkSVKPZObFwFGVqqWBk4HlWuh+ea28Q6vnjYiZETGz1fYD7r1ANXHqg8BHKuWtyzaSJEmSJElLNJOAJEmSJEmSeuto4A+V8hMYncQylvNr5X3bOOdngXkRcXtEXBQR6zZps6iN8aZERGwDvKdSdRHwUYqf6aWV+ve0scKSJEmSJEnSYskkIEmSJEmSpB7KzAXAq4D5leqXtdD1T0BWyntExHYTdYqITYC9y+LKwKMy87omTRdWHk9rIZ6+iogVgFMoVk+CYlu1V2fmQ5n5APBqYEF5bGng1LKPJEmSJEnSEskkIEmSJEmSpB7LzAQOb7PPQopVbxqWAs4qk3yaiohVgDMZSZyBYtWcZu6tPF6pndj65GPA4yvlj5bbqwGQmX8EPlk5/njg2D7FJkmSJEmSNHBMApIkSZIkSeqPE4Bz2+xzEnBOpbwW8PuIeHdErNWojIjlI+IVFKsHbVppf245RjM3Vx4/OiL2ajO2nomI5wJvrFRdCnyoSdP3A1dVym8s+0qSJEmSJC1xTAKSJEmSJEnqg8xcBBwI3NVmn/2BX1aqZwIfBm6IiFsi4l/AncAZwOxKu4uBV5QrCjXzl1r59Ii4obwd3GqM3RYRjwFOrFQtAA4stwAbJTPnA/8DLCqrpgEnlmNIkiRJkiQtUUwCkiRJkiRJ6pPMvBZ4W5t95gHPpVgJ557a4VWBdYEZlbpFwJeBHTPzlnGG/iHw01rdWuXtqe3E2GWfL2No+Hhm/mmsxpl5PvCFStVa5RiSJEmSJElLFJOAJEmSJEmS+igzTwS+32afhzLzfcAGFElEPwCupUgKehC4Bfg1xQpBkZmvK5OHxhtzEbA7cBjFqkF3Ag8Bt1GsqNN3EbEP8PJKVQJHtND1XcB1lfLLy7EkSZIkSZKWGNMWLVo0cStJkiRJkiRJkiRJkiRJA8uVgCRJkiRJkiRJkiRJkqQhZxKQJEmSJEmSJEmSJEmSNORMApIkSZIkSZIkSZIkSZKGnElAkiRJkiRJkiRJkiRJ0pAzCUiSJEmSJEmSJEmSJEkaciYBSZIkSZIkSZIkSZIkSUPOJCBJkiRJkiRJkiRJkiRpyJkEJEmSJEmSJEmSJEmSJA05k4AkSZIkSZIkSZIkSZKkIWcSkCRJkiRJkiRJkiRJkjTkTAKSJEmSJEmSJEmSJEmShpxJQJIkSZIkSZIkSZIkSdKQMwlIkiRJkiRJkiRJkiRJGnImAUmSJEmSJEmSJEmSJElDziQgSZIkSZIkSZIkSZIkaciZBCRJkiRJkiRJkiRJkiQNOZOAJEmSJEmSJEmSJEmSpCFnEpAkSZIkSZIkSZIkSZI05EwCkiRJkiRJkiRJkiRJkoacSUCSJEmSJEmSJEmSJEnSkDMJSJIkSZIkSZIkSZIkSRpyJgFJkiRJkiRJkiRJkiRJQ84kIEmSJEmSJEmSJEmSJGnImQQkSZIkSZIkSZIkSZIkDTmTgCRJkiRJkiRJkiRJkqQhZxKQJEmSJEmSJEmSJEmSNORMApIkSZIkSZIkSZIkSZKGnElAkiRJkiRJkiRJkiRJ0pAzCUiSJEmSJEmSJEmSJEkaciYBSZIkSZIkSZIkSZIkSUPOJCBJkiRJkiRJkiRJkiRpyJkEJEmSJEmSJEmSJEmSJA05k4AkSZIkSZIkSZIkSZKkIWcSkCRJkiRJkiRJkiRJkjTkTAKSJEmSJEmSJEmSJEmShpxJQJIkSZIkSZIkSZIkSdKQMwlIkiRJkiRJkiRJkiRJGnImAUmSJEmSJEmSJEmSJElDziQgSZIkSZIkSZIkSZIkaciZBCRJkiRJkiRJkiRJkiQNOZOAJEmSJEmSJEmSJEmSpCFnEpAkSZIkSZIkSZIkSZI05EwCkiRJkiRJkiRJkiRJkoacSUCSJEmSJEmSJEmSJEnSkDMJSJIkSZIkSZIkSZIkSRpyJgFJkiRJkiRJkiRJkiRJQ84kIEmSJEmSJEmSJEmSJGnImQQkSZIkSZIkSZIkSZIkDTmTgCRJkiRJkiRJkiRJkqQhZxKQJEmSJEmSJEmSJEmSNORMApIkSZIkSZIkSZIkSZKGnElAkiRJkiRJkiRJkiRJ0pAzCUiSJEmSJEmSJEmSJEkaciYBSZIkSZIkSZIkSZIkSUPOJCBJkiRJkiRJkiRJkiRpyJkEJEmSJEmSJEmSJEmSJA05k4AkSZIkSZIkSZIkSZKkIWcSkCRJkiRJkiRJkiRJkjTkTAKSJEmSJEmSJEmSJEmShpxJQJIkSZIkSZIkSZIkSdKQMwlIkiRJkiRJkiRJkiRJGnImAUmSJEmSJEmSJEmSJElDziQgSZIkSZIkSZIkSZIkaciZBCRJkiRJkiRJkiRJkiQNOZOAJEmSJEmSJEmSJEmSpCFnEpAkSZIkSZIkSZIkSZI05EwCkiRJkiRJkiRJkiRJkoacSUCSJEmSJEmSJEmSJEnSkDMJSJIkSZIkSZIkSZIkSRpyJgFJkiRJkiRJkiRJkiRJQ84kIEmSJEmSJEmSJEmSJGnImQQkSZIkSZIkSZIkSZIkDTmTgCRJkiRJkiRJkiRJkqQhZxKQJEmSJEmSJEmSJEmSNORMApIkSZIkSZIkSZIkSZKGnElAkiRJkiRJkiRJkiRJ0pAzCUiSJEmSJEmSJEmSJEkaciYBSZIkSZIkSZIkSZIkSUPOJCBJkiRJkiRJkiRJkiRpyJkEJEmSJEmSJEmSJEmSJA05k4AkSZIkSZIkSZIkSZKkIWcSkCRJkiRJkiRJkiRJkjTkTAKSJEmSJEmSJEmSJEmShpxJQJIkSZIkSZIkSZIkSdKQMwlIkiRJkiRJkiRJkiRJGnImAUmSJEmSJEmSJEmSJElDziQgSZIkSZIkSZIkSZIkaciZBCRJkiRJkiRJkiRJkiQNOZOAJEmSJEmSJEmSJEmSpCFnEpAkSZIkSZK0GImIZaY6BkmSJEmS1H9LT3UAkiRJkiQtjiJiRWBn4DnApsBGwCxgeeC/wK3ADcCvgV8Cv8vMh6Ym2uEVEUcAH2iUM3Pa1EUzvoiYC+zfQtNFwIPAvcBtwDXAhcBZmXlxr+JrR0RcA6xfFk/KzANqx2cDV1eqDszMuX0IrWX1106LFgL3A/OAfwOXA7+i+N3c1tUAOxARawEfA34KnDTF4UiSJEmSpD4zCUiSJEmSpC6KiPWBQ4FXASuO0WzV8vYEikShI4AbI+J44ITMvL8PoWpwTQOWKW+Ppkgg2xl4d0RcArwpM389hfEtyZaiSORbHlgdeDKwN/CJiPhAZn58KoKKiOnA2yiSmmYCP5uKOCRJkiRJ0tQyCUiSJEmSpC6JiEOAI4EVxmhyZ3lbmeKD+qq1gGOBAyJij8y8omeBalBcCzRb/WkpYFmK18nytWObAedHxCeBQzJzUW9DXKLcCMyfoM10YCXgMbX6FYCPRcTqmfnOXgQ3gXWBKUlAkiRJkiRJg8MkIEmSJEmSJikiZgBzgVfWDiXFljw/Bf5a3e4rImYCc4A9gH2BGeWhTYBfRcTWmXldbyPXFJuTmdeM1yAiVgOeBvwP8MKyehrwDopEstf1MsAlzD6ZeV4rDSNiZYrVmQ4Ftq4cOiQifp6ZP+lBfJIkSZIkSeMyCUiSJEmSpMn7HKMTgO6m2JpnbmYuaNYhM+8Cvgd8LyKOAk4Dnl4eXh04MSJ2caWXJVtm3szI6+TFwKnAo8rDr42IizLz81MQ1+x+n3OQZOYdwDcj4tsUiX77VA5/EDAJSJIkSZIk9d1SUx2AJEmSJEnDLCL2o1ilpeE/wDMy86tjJQDVlavB7Az8vlL9bOAV3YpTwy8zzwFeCiysVB8TEWtNUUhLvPJv/CDgpkr11hExe2oikiRJkiRJSzKTgCRJkiRJ6lBErAR8vFL1EPCyzPxbu2Nl5nzgQODBSrVbPWmUcpupT1SqZgKHTFE4AjLzHuAHterNpyIWSZIkSZK0ZHM7MEmSJEmSOncQsFql/LnM/E2ng2XmPyLiu4ys9vLoiFgxM+8er19EzAD2BJ4PbEOxndiywK3A1cDPgdMz84p2Y4qILSm2OnomMBtYGZhHseLRbym2qvpBu9uWRcTOwH7AdsDaZfUNwLnAiZl5YdnuUuBJ5fEDM3Nuu8+hyblXoNi+bTfgyRS/w+nAzcClFFs5nZyZd072XD3yYYrX3kpl+dURcVhmPjBep4jYAHgxsAPFz/QxwCzgHuAOIIHzgVMz87oJxroGWL8snpSZB7QafEQsDVxP8ToF+GdmbtxG/z8CTy2LP87M3Vrt20O31sorttIpIuYALwF2BNai+H3cDvwL+CXF3+1fx+l/Xtm37msR8bXy8bXV7ds6+d1FxFxg/2bjjdHmmMw8LCLWAD4CvIBiTroG+CnF3/jl5fM/t+xzU2auUY61JsX88CKKeWdVitfolRQJVyeWW+VJkiRJkqQKk4AkSZIkSercGyuPH6RIzpisI4BTgfMz846JGkfEHsCnGUmkqVq7vG0PvC8iTgbelpnzWhh3PeCLwK5NDq9S3p5EsVrRxRHxpsy8oIVx1wROptjurO5x5e21EfEV4H8nGq9dEXEgRVLCGk0Or1/eng8cGRHvz8zPdDuGycrMOyPiTOC1ZdUsip/nD5u1j4hVgOOBvSmSnepmlbfZwHMpnvsngcMzc2GT9pOSmQ9FxNeBd5RVG0XE0xqJX+OJiGAkAQhgbrfj69BGtfK4CSoR8QTgCzRP4Fm9vG0NHBoRZwFvzMzbuhFov5Svu98CG1aqNy9v1wCXj9HvNcBxjCS5NTR+LtsD746Id2TmV7octiRJkiRJQ83twCRJkiRJ6kBEbEWRNNHwo26sTJGZl2bmOS0mAB0NnM0jE4D+S7GqTnVrsekU241dGBEbMo6I2Ab4G49MALoPuA64q1b/ZODciDhggnFnA3/gkQlAd1OsDNOIdxpFgss5FKuHTFpETIuIE4ATGZ0AtBC4CbiRYju3hpWBT0fESRExiO+f/LhWntOsUUSsC1wA7MvoBKD7KH7m15WPq2YAhzJ6q7tum1srv7LFfvtVHv+X4jUypSJidYrEsYYHKV7nY7XfGfg9j0wAmkexAlB15a9pwMuBP0bE45sMdwPwT+DaWv3NZf0/KRJupsKnGZ0AVPXdZpUR8VbgK4wkAD1A8TqtzzkzgS9HxF5diFOSJEmSpMXGIL6JJUmSJEnSMHhOrfyTfp48Ig4GDqtU3Q8cA2yYmStn5joUH5S/iCKhp+EJwPcjYuYY4z6eYkWZWZXqc4GdgBUzc73MXIliNY8TgcY2YMsAX4mIXcYYdxmKhI11KtW/pljVY6XMXJfig/+9GEla2BVoeZuoCRzG6JWFrqdYxeixmblGZq5N8ZxfCvy90u5VwIe6FEM31beI2mqMdp8HqskjZ5VtH5WZ62bmehRbV20DnFHr+5YyiajrMvMS4KJK1SsiotkqRQ+LiGmMThY6PTPv70V8rSq3ljsLWK5SffpYq22Vf1/fZuTvawHwWeBJmTkrM9fPzJnAlhQrZjVsAHw3IkatjpOZ+5Rbqc2pnepdmblxeasf64dtKVaeauYvY2w3twrwyfLxpRTbpM0qX6crUfxMflTrc1w5t0iSJEmSJNwOTJIkSZKkTm1eK/+pXycut+qqbj12J/C8+nZcZYLEdyPiJ8DXKRJcAJ4IHAu8ocnwJ1B8GN9wbGa+q96oTOJ4TUT8lGL7sqUpVpo5NSI2zMy7a13eDGxRKZ8KHJCZCypj3gecGRE/A34KPKXZ829XRGwBfLBS9Udg18y8vfac7gXOjogfAWcCu5eHDouIb2bmX7oRT5dcQ7FyUeO9nQ3qDSLi6YxeoeaUzHxVvV35O/gjsHdE3MHI62I68EKKJJVeOIkisQOKbZ52pvi9j2V7Rj/Pub0Ja2IRsT6wG3A4sF7l0L/LurGcSpGcB8UKTC/MzJ/VG2XmxcD+EfELiuc5DQiK1/FbJxt/HzRWOboKOBg4D1iBIllprC8lNl7LPwJeUs4HD8vMiyPiBRRJis8tq9cEnsUjV8aSJEmSJGmJ5EpAkiRJkiR1ZqNa+f/6eO73MXqbrNfWE4CqymSgfRm9ws2rI6K6Kg8R8QxGPlwH+GGzBKDa2GcCR1WqHkstuahc4eXgStU/gP+pJgDVxrwd2JNHbgHUqXcxshXWPOBF9QSg2vnnU6w485+yahrjJ3b0Xfmzq/58Htuk2Z6Vxw9QbPE1kU/Vyt1aiamZrzN6y7p9Jmi/b+Xx5Zk55pZbncYTEVdNcLsuIu6lSML6PKMTgK6lSC67sdng5SpZW1eqDmmWAFSVmSczOgnrtRHR7Hc9iG4DdsjM72bmvMz8T2aekZmnjdPnXmC/egJQQ2YuBN5fq962S/FKkiRJkjT0XAlIkiRJkqTOzKqV72ylU0QcBvxPG+f5VjURp9wS6cWV43/NzLMmGiQz74uIoyhWuIFi+66XMbL9DoysFNTwnhZj/DjF6iSNFYT2BT5WOb4TsFalfOxE2zhl5jUR8TXgLS3G0FRErEjxPBu+lpn/nqhfZt5dnr+R/LN7RCw71dtP1dwDrFw+Xr7J8a8CfwA2BB7MzP80aVN3Va38qM7DG19m3hoRP2Dk9bxHRLy+TMIapdzyqfp7nNuDkNaauElT84AvAB/NzDvGaffqyuNbgS+1OP6nKVbSguL3/DyKVZQG3Wdb+Vur+XZm3jZBm78wehWsVduOTJIkSZKkxZRJQJIkSZIkdWb6xE2aWpVHriI0ntVr5S0Z/aH3GW2M9W2KLYiWK8s7MToJ6NmVx1luSTShzJwfEecArymrNouIVSof5u9c63JOi/F+g0kmAQHbMfr9j1+00fc3lcfLAk8DfjXJeLppucrjB+oHM/My4LI2x1wVWMDI67vX7x2dxEgS0EyKLdi+0aTdCxhJeFoAnNLjuCaSwLeAC4Cft5gc9szK419l5oNjtqyeKPOKiLiFkdWedmQ4koB+3kGfCydqkJkPRcStwBplVbMEOEmSJEmSlkgmAUmSJEmS1Jn6VlUzgTG3mOqiqJX/1GrHzHwwIi5mZPucJ4wzdsvjlv7ISBLQtHKsxhZlW1TaXT3BailVFwELmdx25lvWyp+LiE82bflIy9bKGzJYSUDV1aj+207HiFgOWJ/iOQWwGcVWVZtS/P4aer2V/A8oVsVpJLa9kuZJQNWtwH7SwQozrdgpM8+rVkTEDIrkm92B9wKNLfQeV9af30oCUESszuiVhp4dEfVVl8ZT/V1v2Ea/qfTHDvpc12K76s+8169RSZIkSZKGhklAkiRJkiR15npgq0p5PVpIAsrMQ4BDxjoeEbOBq8cZor71TbvJENUtoRrbdxERMym2COvGuKPGZiRxAuDmVgfMzHsjYh7w6DZjqXpsrbxO01atWWXiJv0REY8CZlSqxk2sioiNgL2AHYBNgLUZnewzJcrEtNMYWfFpt4hYuZooFhErA8+vdJvbz/iAG4EvRsQ3KFax2oEi8eS1wLYRsWMLiW311+FK5a0TA/M6HMe8zLyvg3715MpWTPnrWJIkSZKkQeE3ZSRJkiRJ6swltfJmfTpvPXHg7jb731N5vEKPxq2PXX08f5LjtmvWxE1atmIXx5qsTWrly5s1iohZEfE14ArgQ8AuFIlQzRInrgI+RbH6Uj9Vt7ZaBtizdvzljCSo3QF8tx9B1ZWJPrsDf69Ubwb8sEzKGs/i+jocS1srU1Us6GoUkiRJkiQtYVwJSJIkSZKkzpwHvKdSfjZwSh/OW0/OaTchYGbl8b09Grc+djWRp91xJ0qumMi9tfIqmdmPbdt6bdta+ff1BhExC/gt8KTaoXuAS4F/AEmR0PanzPxP2e/NXY92HJn5l4j4G7B5WbUP8OVKk/0qj09rZfutXsnMeRHxEuAvjLw2twU+B+w/Ttf66/DgzDyuByH2yvQ22y/qSRSSJEmSJGlcrgQkSZIkSVJnzmP09l97lFtq9dpttfKabfZfu/L44a25MvNO4KEujTtqbOCWyuM1Wh0wIpaj8y2TGuo/r9mTHG9QPKtW/k2TNicwOgHoAmAOMCszt83MAzLz6Mz8fiUBaAbtJ3x0Q3U1oB0iYo0ynnWB7SrH5vYzqGYy8wrgHbXqV0XEXuN0G9TXYavvDQ7D6kOSJEmSJC3xTAKSJEmSJKkDmfkQ8MVK1Uzg7X049aW18jatdoyIZRm9bdlVtSbVbY5aHre0da1cHfuiyuN1ImKVFsfcjMm/d1HfJmuHVjtGxPIRsfIkz991ZWLM7pWqKzPzwlqb1YFXVqouBXbOzPMzc7wtl9aplZttG9YLX2ckCW0aI8/vhZUY/p6Zf+pTPOPKzC8BP6tVf678uTdzAzCvUm75dQgQEWtERLfex6v+/pdrsU/9dSFJkiRJkgaQSUCSJEmSJHXueOC/lfK7I2KrSY450f/V/1Y75yvaGPulwDKV8q9rx39Vefy4Vp9LRKxAkazRcHlmVlc+Oa/W5YW05sUtthvP+bXyvm30PRy4PSLmRcQlEdFuYlSvHMro1Xq+2qTNVozeBn5uZt7Xwtj15JS+vHeUmTcBP65Uvai8ryY7ze1HLG04iNHbfK0MfLJZwzLx6reVqi0iYrNmbesiYmPgRuC+iLg6Io5q0qyd7beqMa/awvlXADZtY3xJkiRJkjRFTAKSJEmSJKlDmXkzo7cFWhb4QURs3sl45Qovp0xwzoXAGZWqzSNiwkSgcmut91aqFgLfqjX7eq38oYnGLb0TeHSlfFbt+E8oVkJpeHu57dSYImJV4LUtnn9M5e+oumLLU1r8eT0WeEtZnAmsB1wy2XgmKyKeD7ypUnU98JkmTWfVyuOt/tMYexZwRK163N9Tl1W3BNu53BJsTll+CDi1j7FMKDOvBo6sVe8dEbuM0aUe/zER0cpKS0dRrIY0g2IbsX80abOwVh5v3H9XHm8VEctPcP7X0fqKQZIkSZIkaQqZBCRJkiRJ0iRk5teAT1eq1gAuiIgJE10aImLFiDicYjuu7WqHm63w8XFGtk4C+GJEPH2c8ZehSC56YqX6zMz8Z7VduaXUuZWq3SLimAlifxmjk4v+C3y2Nu5DwHGVqs2Az4yVAFEmJZwGPHa8c7fhI7XylyPimWM1Ls9/BqMTaY7PzPldiqcjEbEHxc+l+nN7a2be06T5NbXyfhGxdJN2jbFXBb5JkWRS1c/kj+8Bt1fO+wmKxDqAH2fmf/oYS6uOo1idq+rzYyTWnAlU/+Z2Az4xXiJQRBwE7F2p+iePTLKD0av7AKw0ZsSjVySaxTjbGEbEdhRJSJIkSZIkaQiYBCRJkiRJ0uS9jdHbAD2KIjng2og4OiK2L7fUeViZ+PPsiPgMcB1FosrM2rjfBt5XP1mZvPPOStUs4NzyXLMr51gmInYHLgT2rLS/roy5mdcAd1TKh0bELyJix4h4eAuqiHhSRHyZIlmmmlzypnL1nboTgIsq5dcBP4uIpzeSICJi6Yh4Xhnvc5qM0c6WRw/LzPPK8zfMBH4eEcdGxEaV5zSjPP/vgWdV2l8GHNvJuScrItaOiL0j4jzgbEYndxyRmWeP0fUPFL/nhq0oft5Pi4iH3w+KiHUj4l0UiSzPbjJO/TXZM5l5P6NXuXpl5fHcfsXRjjLB7SBGvzY3pPnf7QJgH+CBSvXbKf52n1VN0orCl4AvVNouBA7KzAebhHIHUK3fLyJWHCPsMxm9ctCHIuIjZSJY4/zrR8TRFEmBM4G7xhhLkiRJkiQNkDG/ASZJkiRJklpTbtH1joj4PXA8sGZ5aE3gsPK2KCJuoVixYwVgtXGGvAI4ODO/P845j4+ItYFDyqplG+eKiNvL86wGLFPrei2w2xiJOmTm1RHx4v9n786D9ToL+47/rixZ1mIbLV7kRd79IAjeDTYUcJ0GSFripNiUARpw2tKQ1iTxGAKBKYQmBIcmwDAkZULKVkwCKSmtCWMoqw2YYHlhifx4wzI21+BFRpK1cGWpf5z34utr3UXSffXqufp8ZjRH73uec85zF525c+er56QLkJb23r6w92dz72M4NE9+3NT2JL9ba71qgvNu661k87V0j9ZKkl/s/dlYSlmXbuWfsSvPfD3Jc8a83ln8MF1X9M4/uqrKgelCqtf3rr0h3edr/Mo3a5NcNMFqO3vqK6WUbTt5fyjd13PZTuaTdJ/rN9da3znRiWut20spv5PukW+jK81ckC5w+lkp5Se9849fsWZjukeMPbX3+tjpfSgz5sNJfnvcew+lWyVon1Rrvb6U8oEkvzXm7StKKVfVWr83buy3SimvSPLRPP65f36SLybZ0vu6LM7j//ZGbU/y27XWL04wh+2llFuSnNN76+wkP+6db36SY3r3qdRaby2lvD/JZb2xQ0nelORNY8aP/fd9T5I/yD72ODYAAADgyawEBAAAADOk1vrJJKemi3HWjts9lC4yOT47D4B2JPlCkn+V5KmTBUBjrvf6dKul3Dtu19Ikx+SJAdD2dIHF2bXWNVOc92tJzk3y+XG7FqQLeMYHQN9NckGt9X2ZRK11bbrg4cvjdi1OF5uMBi+PpVt553Xjxm2d7PxTXHuk1vrydCsgPTRu95J0H9f44Obvk5xXa71jd687heOSnLSTPycmOXon80m6z91zJguARtVa/z7JpXnyo6IOTPf9MT4A+nK6FYM+Nua9U3qx2V5Ra/12upWXxrqq1vqznY3fh7wpydjHlc1L95i+Jz3qq9b6d0mem2qOr4IAACAASURBVG61prEOSvd9OD4AujvJr9RaPzDFHN6QJ64ytDDd/WZFklPGjR1dveyxce8fnif++/5KkucluW+KawMAAAD7ABEQAAAAzKBa68Za65XpQo5nJ/nDJFcnuSPJI0m2JVmf5M4k30z3uJ+XJVlRa31BrfWztdZpP/aq1vqJJCcneVW6Rynd0Tv/tiQPJrm2N4dTa62X1lrHBzATnfeuWusLk5yf5M+SrE7yk955Nyb5fpK/TvLLSU6vtV47zfPeXWu9MMm/TLcayu3pVuHZ1Pv7XyQ5q9b6+3nyKkY/nc41prj+e5OckO4RTv8r3ddh9PP1ULow4929OfzrWuv9E52rzzYneSBdYPXJdKsWnVJrvbDWev10T1Jr/UiSkuTtSb6R7mPclu7z/aMkX023etVze+e+PV38NNZr9vBj2VUfGff6w3v5+rus1vpIukd7jfXsTPC5q7WurrU+K91j796X5OZ0X+/Rf1+3J/lEuntDqbVeM405fDndylmfTBft/Czd1/muJEeOG7u91np5ktOS/Ld0j4N7JMmW3vhPJbkoyYW9eA8AAABowNCOHdP+vSIAAADAXlNKeVGSz4156xdqrd8f1HzYO0oplyb5H72Xt9RazxjkfAAAAABaMXfQEwAAAABmt1LKknQrCt2Z5O5a63Qf6/XUMX/flm6FEma/l4/5+18PbBYAAAAAjfE4MAAAAKDfDkny2SS3JtlUSnnpVAeUUobSPbJr1M211s19mh/7iFLKyiQX9l5uSvKxAU4HAAAAoCkiIAAAAKDf7k3yYO/vc5JcVkqZN8Uxf5QnrgT08X5MjH3OFXn891UfrbU+MsjJAAAAALRkaMeOHYOeAwAAADDLlVL+LMnlY966NsmfJPnS6OPBSilzkpzZGzf2kVC3JTm91rplL02XvaCU8pTRyKeUsiDJ69J9Twwl2ZpkVa31BwOcIgAAAEBTREAAAABA35VSDk7yzSRPH7drR5IH0kUfhyU5aNz++5L8Yq219n2S7FWllPckeXWS9UkOTzJ/zO431lqvHMS8AAAAAFrVTAR044037liwYMGgpwHMMlu3bs38+fOnHgiwC9xbgH5wb+EJbrjhia/POWcw89hFGzduzAc+8IFce+210xp/7rnn5rWvfW2WLl3a55ntvwZ5b7n66qvzwQ9+8EnvX3DBBbnssstywAEHDGBWwEzwcwvQD+4tQD+4twD9sGnTpgfPPvvswwZx7bmDuOjuGBoayqpVqwY9DWCWWbNmjXsLMOPcW4B+cG/hCZ72tCe+buQ/+CRd2HPbbbfl6quvzo033pi77ror69evT5IsXrw4xx9/fM4888y8+MUvztPGf5zMuEHeW0ZGRnLddddl7dq1mTt3bk4++eS87GUvy0UXXZShoaGBzAmYGX5uAfrBvQXoB/cWoB9Wr169dlDXbiYCAgAAAGaHU089NZdffvmgp8GAnXbaafnMZz4z6GkAAAAAzBpzBj0BAAAAAAAAAABgz4iAAAAAAAAAAACgcSIgAAAAAAAAAABonAgIAAAAAAAAAAAaJwICAAAAAAAAAIDGiYAAAAAAAAAAAKBxIiAAAAAAAAAAAGicCAgAAAAAAAAAABonAgIAAAAAAAAAgMaJgAAAAAAAAAAAoHEiIAAAAAAAAAAAaJwICAAAAAAAAAAAGicCAgAAAAAAAACAxomAAAAAAAAAAACgcSIgAAAAAAAAAABonAgIAAAAAAAAAAAaJwICAAAAAAAAAIDGiYAAAAAAAAAAAKBxIiAAAAAAAAAAAGicCAgAAAAAAAAAABonAgIAAAAAAAAAgMaJgAAAAAAAAAAAoHEiIAAAAAAAAAAAaJwICAAAAAAAAAAAGicCAgAAAAAAAACAxomAAAAAAAAAAACgcSIgAAAAAAAAAABonAgIAAAAAAAAAAAaJwICAAAAAAAAAIDGiYAAAAAAAAAAAKBxIiAAAAAAAAAAAGicCAgAAAAAAAAAABonAgIAAAAAAAAAgMaJgAAAAAAAAAAAoHEiIAAAAAAAAAAAaJwICAAAAAAAAAAAGicCAgAAAAAAAACAxomAAAAAAAAAAACgcSIgAAAAAAAAAABonAgIAAAAAAAAAAAaJwICAAAAAAAAAIDGzR30BAAAAADok63rkm3rJ9x92MJNyaNrk7mHJPOX7MWJAQAAADDTREAAAAAAs9W29cnwNRPuHhkeTkZWJCteKAICAAAAaJzHg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Pm7snBpZS5Sb6Z5Jwkl9ZaP7yTMQuTvCHJy5KckGRDktVJ3lNr/dyeXB8AAAAAAAAAANjzlYD+IF0AtFOllEVJvpTkrUlOTPL9JI8meUGSfyilvHUPrw8AAAAAAAAAAPu93Y6ASilnJHnLFMPen+RZSW5OclKt9axa63FJfiPJtiRvK6X8i92dAwAAAAAAAAAAsJsRUCnlwCQfTXJAkq0TjDkpySuTbE/yilrrD0f31Vo/luTK3su37c4cAAAAAAAAAACAzu6uBPT2JM9I8t4k908w5t+mi4S+WWv9p53s/8ve9jmllJW7OQ8AAAAAAAAAANjv7XIEVEo5L8kVSW5L8uZJhp7f2163s5211vuSrO29fP6uzgMAAAAAAAAAAOjsUgRUSlmQ5CNJhpJcWmvdPMnwk3vbOycZc3dve+quzAMAAAAAAAAAAHjcrq4EdGW6YOfdtdZvTDH28N72gUnGPNTbLt/FeQAAAAAAAAAAAD3TjoBKKRck+c9Jbk3ylmkcsrC33TLJmNGVhBZOMgYAAAAAAAAAAJjE3OkMKqUcnOTDSbanewzYZGHPqMfSRUY7Jhkz1Ntun+pk27dvz5o1a6ZxWYDp27Jli3sLMOPcW4B+cG9hrFXjXvveYCKHLdyUkeHhCfePjIxkeHg48+Y9mAfu2bQXZwbMZn5uAfrBvQXoB/cWYLaZVgSU5N1Jjkvyp7XW66d5zMYkS5IcNMmY0X2bJxmTJJkzZ05WrRr/a06APbNmzRr3FmDGubcA/eDewmR8bzChR9cmIysm3D08PJwVK1Yky5dn+aLj9uLEgNnMzy1AP7i3AP3g3gL0w+rVqwd27SkfB1ZK+eUk/y7JmiT/ZRfO/WBvu2ySMct725/swnkBAAAAAAAAAIAxprMS0L/pbVcl2VJKmWjch0opH0ry1VrrBemioVOSnDDJuY/vbW+bxjwAAAAAAAAAAICdmE4EdFuSr0+y/5wk85Pcnm5Fn+/23v9Wkl9Ncv7ODiqlHJ1kZe/lN6YzWQAAAAAAAAAA4MmmjIBqre9I8o6J9pdS7k5yXJJ31Fo/PGbXp5L8cZILSiml1lrHHfra3vartda7pz9lAAAAAAAAAABgrDn9OnGt9fYkVyU5IMmnSyknj+4rpbwyye/3Xv5Rv+YAAAAAAAAAAAD7g+k8DmxPvC7JaUl+IcmtpZTvJlmSbuWgJHlzrfX/9XkOAAAAAAAAAAAwq/VtJaAkqbU+lOS8JH+Y5LYkq5IsS/LVJBf3HjUGAAAAAAAAAADsgT1eCajWevwU+x9N8rbeHwAAAAAAAAAAYIb1dSUgAAAAAAAAAACg/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Zs76AkAAAAAsBu2rku2rZ98zLbNe2cuAAAAAAycCAgAAACgRdvWJ8PXTD5m2Xl7Zy4AAAAADJzHg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AAAAAAADROBAQAAAAAAAAAAI0TAQEAAAAAAAAAQONEQAAAAAAAAAAA0DgREAAAAAAAAAAANE4EBAAAAAAAAAAAjRMBAQAAAAAAAABA40RAAAAAAAAAAADQOBEQAAAAAAAAAAA0TgQEAAAAAAAAAACNEwEBAAAAAAAAAEDjREAAAAAAAAAAANA4ERAAAADA/mz7Y8kPP5184Z8lP/ifg54NAAAAALtp7qAnAAAAAMAAPLYlCzd8M/nxPyY/W5cccFByw2XJihclBy0f9OwAAAAA2EVWAgIAAADYn4xsSO79P8nNb8qhj1yTzF+enPeh5EWrk20bk++8ZdAzBAAAAGA3WAkIAAAAYH+w5YHk/i8kD3wj2bEtWXJ6Hpx3dpYf/8zkiH+eLDouOfWypL4nOfk1ydKzBj1jAAAAAHaBCAgAAABgtnt4dXLHXyVDc5Jl5yUrXpAsODIjw8NPHPeMtyZrP949FuyXrkuGhgYzXwAAAAB2mceBAQAAAMx2P/5KMv+w5PQ/Tk78jWTBkTsfd+Chyel/kjz4jeTuq/bqFAEAAADYMyIgAAAAgNlsZEOy4fZk2bnJgUumHn/iq5Ol5yQ3v747FgAAAIAmiIAAAAAAZrNHbkmyI1lyxvTGD81Jznlfsnk4+f47+jo1AAAAAGaOCAgAAABgNnv45uTAZcnCY6d/zPLzkhNeldz658n62/s3NwAAAABmjAgIAAAAYLba9miyfk23CtDQ0K4de8Y7kznzkxt/rz9zAwAAAGBGiYAAAAAAZqsHrk12bEuWnrXrxy44MnnGW5MffTa577MzPzcAAAAAZpQICAAAAGC2+vGXkrkHJ4tP3L3jT70sOaR0qwE9tnVm5wYAAADAjBIBAQAAAMxG20eSn1zbexTYbv4K6IADk7Pek2y4Panvndn5AQAAADCjREAAAAAAs9H6W5PHNnUR0J446kXJ0b+afO+/Jpt+NDNzAwAAAGDGiYAAAAAAZqN1NyVzFyeHPHXPz3XWn3crC938xj0/FwAAAAB9IQICAAAAmG12PJasuyU57HnJnLl7fr6DT0qe+nvJ3R9LNv5gz88HAAAAwIwTAQEAAADMNhvuTLZtTI64cObOefJruu09fzdz5wQAAABgxoiAAAAAAGabdTclQ/OSw54zc+dcfEKy9Jzknk/N3DkBAAAAmDEiIAAAAIDZZMeOZN3NyaFPS+YunNlzr3xp8vC3PRIMAAAAYB8kAgIAAACYTTbdk/zs4WTJGTN/7pUXd1urAQEAAADsc0RAAAAAALPJwzclmZM85bSZP/fiE5Kl54qAAAAAAPZBIiAAAACA2WTdzckhpyTzFvfn/CsvSR6+Idl4V3/ODwAAAMBuEQEBAAAAzBab70+2DCdLzuzfNVZe0m2tBgQAAACwTxEBAQAAAMwW627qtkvO6N81Fh+fLHumCAgAAABgHyMCAgAAAJgt1t2cLDo+OXBJf6+z8pLk4dXJhjv7ex0AAAAApk0EBAAAADAbbH04efTu/j4KbJRHggEAAADsc0RAAAAAALPBupu77d6IgBYdlyx7lggIAAAAYB8yd7oDSymnJHljkl9KcmSSh5Ncn+T9tdYvTHDMsiRvSXJRkmOSrEvy9SR/Wmu9fs+mDgAAAMDPrbspWXBUsuCIvXO9lZckN12RbLgjOfjkvXNNAAAAACY0rZWASikvTHJLkt9MsizJPyV5LF3c8/lSyrt2cswRSb6V5HeTHJHkO0l2JPn1JNeVUn5zJj4AAAAAgP3eyMZkw+3JkjP23jVXXtxtrQYEAAAAsE+YMgIqpSxP8okkC5L8TZKjaq1n1FqPTvKKdDHQFaWUl4w79G+TnJTkC0mOqbWek+SodKsJHZDkv5dSVs3YRwIAAACwv3rkliQ79s6jwEYtOi5Zdp4ICAAAAGAfMZ2VgP59kiVJ7k7y6lrrT0d31FqvSvJXvZe/Nfp+KeWCJM9PsjHJy2ut63rjt9dar0zy8STzkrx5zz8EAAAAgP3cupuSA5clC4/du9ddeUl37Q137N3rAgAAAPAk04mA7k63EtBf1Fq37mT/d3rb48a89+re9jO11gd3csxf9ra/VkpZMI05AAAAALAz20eSn65JlpyeDA3t3Wt7JBgAAADAPmPuVANqrX+T7jFgEzmnt719zHvn97bXTXDMPybZlmRR7/hrp5oHAAAAADux+f5kx7bk4JP3/rUXrUyWn5/c88nk6W/q3tu6Ltm2fupj5x6SzF/S3/kBAAAA7EemjIAmUkp5SpLfSXJpuqDnyt77c5Kc2Bt2586OrbWOlFLuS7d60KkRAQEAAADsnk33dtsFRw/m+isvSW68PFl/e3LIKV0ANHzN1MeteKEICAAAAGAGTedxYE9QSnlJKeV7Se5P8rYk9yb5tVrr13pDluTxuOiBSU71UG+7fFfnAAAAAEDP5nuToXnJQYcP5vrH9h4J9kOPBAMAAAAYpF2OgJI8M8nTk8zvvV6S5MWllIN7rxeOGbtlkvNs3sl4AAAAAHbFpvuShUclQ7vza54ZsOjYZPmzk7WfHMz1AQAAAEiye48De1+Styc5JMkLkrwryX9McnYp5fwkj40Zu2OS8wz1ttunc9Ht27dnzZo1uz5bgEls2bLFvQWYce4tQD+4tzDWqnGvfW/snw5buCkjw8M5fOM92brg1Px0ePhJYw5ZuCnrd/L+qJGRkQwPD2fevAfzwD2bdnsuS+Y/L0c++M7cedPncujSwzMyyTVH7ek1gX2Xn1uAfnBvAfrBvQWYbXY5Aqq19h40n0eTfKSUcn2Sm5Ock+SVST49ZvhBk5xqdN/mScb83Jw5c7Jq1fhfcwLsmTVr1ri3ADPOvQXoB/cWJuN7Yz/16Npk06Lkh49m4bJTsvDIFU8es2BhFq3Yyfs9w8PDWbFiRbJ8eZYvOm7353Lcf0rue2dOmndjsvyVycjE1/y5Pb0msM/ycwvQD+4tQD+4twD9sHr16oFde4/Xia611jwe/lyQZGOSrb3XyyY5dHlv+5M9nQMAAADAfmlT7/9qLTxmsPNYeExy2HOSezwSDAAAAGBQpoyASilLSylnl1KWTzJsbW97ZK11e5Lae33CBOecl+So3svbpjtZAAAAAMbYdF+3XXD0YOeRJMdekjzynWTDnYOeCQAAAMB+aTorAX07yQ1JLp1kzOjazb3fPOVbve35E4x/ZrpHkW1JctM05gAAAADAeJvuTeY9JZm3eNAzSVZe3G1/9A+DnQcAAADAfmo6EdDne9v/0FvB5wlKKccn+fXey//b246u/XxxKWXpTs752t72b2utm6c5VwAAAADG2nzf4B8FNmrh0cmyZyY//uKgZwIAAACwX5pOBPSuJJuTnJLkqrGPBSulnJnkmiQLknwtyWd6u76Y5Lokhyb536WUI3rj55RS3pDkFUlGklw5Qx8HAAAAwP5l+0iyebiLb/YVR/1Ksu6WZGTjoGcCAAAAsN+ZMgKqtd6V5KVJNiW5OMm9pZRbSik1yY1JTk1yfZKX1Fp39I7ZkeRV6R4P9twka0spN/ReX5lkR5JLa61rZv5DAgCA/8/enYdFXa//H38CgqAikEvmHhruu7mXppSY5ZqpqVmWdirttGu7x5ZT9jNPxzJb3JfM1NLcEDfUDE00FVwASVTcUPZFFpnfH/Odz2Fk2BQcwNfjurxmmPl8Zu7Zkfdr7ltEROQ2kBwJpixwKyWdgADu6geYIOGovSsREREREREREbntFKYTECdOnFgHtAG+A84DzYA7MXf7+Qdw/4kTJy5ft08k0Bb4D+bwTyvAFdgE9Dlx4sTSYroNIiIiIiIiIiK3n8Tj5sPS1AmoWkdwqQYJR+xdiYiIiIiIiIjIbadCYTc8ceJEBPBcUS78/4JBr/zfPxERERERERERKS4Jx8DBCVxr2buS/3FwhJr3w4UAMGWbfxYRERERERERkVtCf4kRF+JoWgAAIABJREFUERERERERESmLEo+D213g6GTvSqzd2QuykiElyt6ViIiIiIiIiIjcVhQCEhEREREREREpixKPg1tde1eRW837AQeID7F3JSIiIiIiIiIitxWFgEREREREREREypr0K3D1AlSqY+9KcnPxgsoNIUEhIBERERERERGRW0khIBERERERERGRsib+iPmwUinsBATg2dI8Diwzyd6ViIiIiIiIiIjcNhQCEhEREREREREpa+IPmw9LawjIoyVggoRQe1ciIiIiIiIiInLbUAhIRERERERERKSsiT8MFauDc1V7V2Jb5fpQwV0hIBERERERERGRW0ghIBERERERERGRsibuEFRtau8q8ubgCB4tID4UTNn2rkZERERERERE5LagEJCIiIiIiIiISFmSfQ0SQkp3CAjAsyVcS4GUU/auRERERERERETktqAQkIiIiIiIiIhIWZIcAdeulv4QkEdzwAHiQ+xdiYiIiIiIiIjIbUEhIBERERERERGRsiT+sPmwtIeAKlSGKt7mrkUiIiIiIiIiIlLiKti7ABERERERERERKYK4w+DgBO6NIS361l1vehxkJRa8XVba/457tIDotZCZCM5VrbfLzoKUqPwvq0JVqOhV9FpFRERERERERG5DCgGJiIiIiIiIiJQl8YehahNwcr2115uVCOf9C96uWpf/HfdsaQ4BJRyF6l2st8tKgStB+V/WXX0VAhIRERERERERKSSNAxMRERERERERKUviD4Nna3tXUTiV6pk7AMVrJJiIiIiIiIiISElTCEhEREREREREpKzISICUU2UnBOTgaB4JlnAUTNn2rkZEREREREREpFxTCEhEREREREREpKxI+L+OOp5t7FtHUXi0gGspkPy3vSsRERERERERESnXFAISERERERERESkr4g6ZD73KSCcgAI/mgMP/AkwiIiIiIiIiIlIiFAISERERERERESkr4g+Dixe41bF3JYVXoTJU8YZ4hYBEREREREREREqSQkAiIiIiIiIiImVF/GHwbA0ODvaupGg8W0LqachMtHclIiIiIiIiIiLllkJAIiIiIiIiIiJlgSkb4o+YQ0BljUdL82F8qH3rEBEREREREREpxxQCEhEREREREREpC1JOQVZy2QwBVaoHzlUhQSPBRERERERERERKikJAIiIiIiIiIiJlQdxh82FZDAE5OJi7ASUcBdM1e1cjIiIiIiIiIlIuKQQkIiIiIiIiIlIWxB8GHMCzhb0ruTGeLeFaKiT/be9KRERERERERETKJYWARERERERERETKgvjD4N4YKlS2dyU3pmozwFEjwURERERERERESohCQCIiIiIiIiIiZUH84bI5CsyiQiVw94b4UHtXIiIiIiIiIiJSLikEJCIiIiIiIiJS2mWlQFJE2Q4BAXi0hNTTkJFg70pERERERERERModhYBEREREREREREq7+BDABF5t7F3JzfFoaT5MOGrfOkREREREREREyiGFgERERERERERESrv4w+bDst4JqFJdcK4KCRoJJiIiIiIiIiJS3BQCEhEREREREREp7eIPQwV3qNzA3pXcHAcH8Ghh7gRkumbvakREREREREREyhWFgERERERERERESrv4w+DZChzKwZ9yPFrAtRSIVzcgEREREREREZHiVA7+ciQiIiIiIiIiUo6ZTBB3uOyPArPwaA44wOXf7V2JiIiIiIiIiEi5ohCQiIiIiIiIiEhplnoWMuPBq5yEgCpUhip3Q8xue1ciIiIiIiIiIlKuKAQkIiIiIiIiIlKaxR82H5aXTkBgHgmWEAqZyfauRERERERERESk3FAISERERERERESkNLOEgDxa2reO4uTRAjBBwlF7VyIiIiIiIiIiUm4oBCQiIiIiIiIiUpolHINKdcHFw96VFJ/KDcDZy9wNSEREREREREREioVCQCIiIiIiIiIipVlyBLjfY+8qipeDI1Tvag4BmbLtXY2IiIiIiIiISLmgEJCIiIiIiIiISGmWFF7+QkAANbpDVhKknrF3JSIiIiIiIiIi5YJCQCIiIiIiIiIipVVGPKRfhiqN7V1J8ave1XyokWAiIiIiIiIiIsWigr0LuBUaNmxIVFSUvcsQETtp0KABp06dsncZIiIiIiIiRZcUbj4sj52AKlaDSvUhPhRqP2zvakRERESklNN6n4iI3EpldY35tggBRUVFYTKZ7F2GiNiJg4ODvUsQERERERG5MUkR5sPyGAIC8GwJ5zZBVipUqGTvakRERESkFNN6n4iI3EpldY1Z48BEREREREREREqrpHDAAdwb2buSkuHRAsiGxGP2rkREREREREREpMxTCEhEREREREREpLRKCodKdcHJ1d6VlIwqd4NTJUgItXclIiIiIiIiIiJlnkJAIiIiIiIiIiKlVVJ4+R0FBuDgBB7NID4UNNpBREREREREROSmKAQkIiIiIiIiIlJaJUeU7xAQmEeCZcZD2jl7VyIiIiIiIiIiUqYpBCQiIiIiIiIiUhplxEH6FXBvbO9KSpZHc/NhQoh96xARERERERERKeMUAhIRERERERERKY0Sw82H5b0TkIsXuNU1jwQTEREREREREZEbphCQiIiIiIiIiEhplBxhPizvISAAz+bm23vtqr0rEREREREREREpsxQCEhEREREREREpjZLCAQeo4m3vSkqeR0swXYPE4/auRERERERERESkzFIISERERERERESkNEoKh0r1wMnV3pWUvCqNwLEiJGgkmIiIiIiIiIjIjVIISERERERERESkNEoKvz1GgQE4VoCqTSE+FEwme1cjIiIiIiIiIlImKQQkIiIiIiIiIlIaJUXcPiEgAM8WkHEFrl60dyUiIiIiIiIiImWSQkD5mDJlCk2aNKFJkybs3bu3WPZbvXq1cd769euLu2RSUlI4c+ZMsV9uUZT0bbwZlrqeeeaZIu87a9YsY/8mTZrQo0cPsrOzC71/Wloa7dq1M/Zv1apVkWsoiuPHj9s8PefzMyYmpkRruFl79+41al29erW9yxEREREREbl10mMhIxbcG9u7klvHo4X5MCHEvnWIiIiISLnw0ksv3dQaw5YtW4z9p06dWvwFFuDkyZPG9X/88ce3/PrLu7/++otPPvmEoUOH0qlTJ1q0aEHHjh0ZMGAAU6dO5eDBg/YusdR4/PHHadKkCR07drR3KWVSztey5V9QUFCRLuOVV16x2n/Lli0lVC0kJydz9uzZXKfv3LnTuP4FCxaU2PUXl+7du99wLqCsUwioHNmwYQP9+vXjzz//tHcpt4WYmBgOHDhQ6O23b99OampqCVZklpSUxEcffcSQIUNK/LpERERERESkhCSFmw9vp05AFauDay1ICLV3JSIiIiJSDuRcJ1m3bl2R91+7dq3Ny5KyLTw8nNGjRzN8+HAWLlxISEgICQkJZGVlkZSUxIkTJ/jxxx8ZMWIE//jHP7hy5Yq9S5ZyyN/fv9DbXr16lR07dpRcMTmsWbMGPz8/Dh06dEuuT0qGQkDlxP79+3nllVe4eFEts2+lTZs2lci2N+Pf//43ixcv5tq1a7fk+kRERERERKQE3I4hIDB3A0oMg2sZ9q5ERERERMq4++67jxo1agAQFBTE5cuXC71vYmIi27dvB8DHx4fWrVuXSI1ya23evJmhQ4caDRXatWvHW2+9xYIFC1i5ciVz585l0qRJ3HnnnYD5C/6PP/641l+l2AUEBBR64syOHTtuSaOJ33//nTfffLPUT5KRglWwdwG3myFDhpRIWrg0BT5K6jaWJtWqVePKlSsEBATwzjvv4ODgkO/2qampBAYGAuDi4kJGRsn9MbMoI8pERERERESklEqKABygire9K7m1PFvCxa2QFGY+LiIiIiJyg5ycnBgwYABz587l2rVrbNy4kTFjxhRq302bNhlrOUOHDi3JMvPUqFEjTpw4YZfrLo/27t3Lq6++SmZmJi4uLnz22Wc8/PDDubbr0aMH48aNY/LkyWzevJmzZ88yceJEfvrpJxwdb8/+GitWrLB3CeWGZY3ZMnGmMCPWNm7cCJT8GnNpyhvIzbk936lEbtKDDz4IwIULFwrVDm3btm1cvXoVT09PWrbUHzFFRERERESkAEnhULk+OFW0dyW3lvs94OgMCSH2rkREREREyoGcAZ7169cXer81a9YA4OzszIABA4q9Lrm1UlNTmTx5MpmZmTg7OzN79mybASCLSpUqMWPGDJo1awbA4cOHWbVq1a0qV8qxnj174uLiAhRuJFjORhP33XdfidYm5YdCQCI3oE+fPjg7OwOFe4O2JDT79u1LhQpqwCUiIiIiIiIFSAq//UaBgTkA5N4U4kPtXYmIiIiIlAONGjWiTZs2ABw8eJAzZ84UuM/Zs2cJDg4G4IEHHuCOO+4o0Rql5P3444+cP38egMcee6xQYQoXFxfefPNN4+elS5eWWH1y+6hSpQrdu3cHzOPpTCZTvtvv2LGDtLQ0PD096dat260oUcoBpRFusdWrV/PWW28B8MUXX9C/f3+r869evcqKFSsICAggLCyMlJQUqlSpQr169ejevTtPPPEENWvWNLY/e/Ysffr0sbqMt956y7iOrVu3UrduXavzw8PDWbp0KXv37uXChQuYTCZq1qzJvffey8iRI/PsVDNr1iy++uor3N3d+fPPP5k3bx5Lly7l0qVLVKtWjc6dOzN9+vQCbyOY24nt2LGD1atXc+LECS5evIirqyuNGzemX79+DB8+nIoVbX/bMTk5mZUrV7J7927CwsJISEjAZDLh4eFB8+bNefDBBxk4cKAR0ikJVatWpVu3bgQGBuLv78/kyZPz3DY5OZldu3YB0K9fP2bPnl3g5ZtMJjZu3Mhvv/1GSEgIcXFxVK5cmUaNGtGnTx9GjBhB5cqVrfaxPD45NWnSBIBOnTqxePFim9d19uxZ5s6dy65du7h48SJVqlShcePGDB48mMGDB+c76iw5OZmff/6ZrVu3Eh4eTkpKCp6enjRr1gw/Pz8GDhxYYOhp//79LFq0iNDQUC5dukSNGjV44IEHmDBhQoH3k4iIiIiISLmVHAENRti7CvvwbAlRRyDtor0rEREREZFyYMiQIcZUh/Xr1/OPf/wj3+3Xrl1rLMwPGTIkz+2OHj3K6tWrCQ4O5vz58yQlJeHm5kaNGjXo2LEjI0aMoEWLFrn227lzJ+PHjwdgw4YN/P3333z55ZecOnWKKlWq0LRpU2bMmEFcXJzRrebJJ5/knXfeyXVZWVlZrF+/nu3bt3PkyBHi4uLIyMjA3d0db29v7r//fkaOHEnVqlVz7fvKK6+wYcMG2rRpw4oVKzh58iQLFy5kz549XLp0CTc3N5o2bcrgwYMZMGBAvqOwkpKSWLt2LRs2bCAqKor4+Hg8PT1p1aoVw4YNo3fv3nnum5GRwcqVK9m8eTNhYWEkJiZStWpVY61p8ODBN/0F+59++gkAR0fHAh//nLp168awYcNo1KgRHTp0yHO7/fv3s2LFCoKDg4mJiaFChQrUrl2brl27MmbMGOrXr2+1/cWLF+nVqxfZ2dn4+vry9ddf53nZJpOJXr16ceHCBZo2bWp0qbJITEzk559/Zs+ePYSHhxMfH4+Dg4Oxbtq3b18effRRm/dh9+7duXz5MuPHj2fMmDFMmzaNPXv24ODgQN26dXnhhRfw8/Pj8ccf59ChQ7i7u7N//36bdRbX66Fu3bosXryYTZs2ERUVRUZGBnXr1qV37948/fTT+YbyTCYTe/bsYeXKlRw9epTz58/j7OyMt7c3vr6+jBo1iipVquS5f3BwMCtWrGD//v3ExMTg7OxM3bp16d69O2PHjuXOO+/Mc9+i8PPzY/v27cbEmbZt2+a5raXRxEMPPYSTk1OhLj8sLIwlS5awd+9eLl26BECtWrXo2rUro0ePxtvbeuz4yZMnc3XGevXVV3n11VcB2L17NzVq1Mh1PRkZGSxbtoz169cTGRlJdnY2tWvXxtfXl7Fjxxb4WAUGBrJ69WoOHz7M5cuXcXNzo169etx3332MGTOG6tWr53s7L168yKJFi9i5cydnz56lYsWKtGnThqeeeoquXbsW6r4qrxQCKkXOnz/PuHHjiIyMtDo9Li6OuLg4Dh8+zPz585kxYwa+vr5FvnyTycSMGTOYO3cu2dnZVudFRUURFRXFqlWrGDVqFG+99Va+H6gzZszg+++/N36+cOFCod94YmJiePXVV9m3b5/V6RkZGRw4cIADBw6wfPlyfvjhB2rXrm21za5du3jttddISEjIdbmXLl3i0qVL7NixgxUrVjBv3rx838hvlp+fH4GBgURHR3PkyBFatWplc7utW7eSnp5O9erV6dSpU4EhoCtXrjBx4kQOHDhgdXp8fDzBwcEEBwezYMEC/vvf/9KuXbubug2bN2/ms88+Iz093TgtNjaWffv2sW/fPjZu3Mg333xj87kQFBTE66+/TkxMjNXpMTExxMTEsHPnThYsWMDXX3+d65cbgOzsbD788EOWLVtmdXp0dDRLlizht99+Mz70RUREREREbivpVyAj7vbsBAT/FwICEo5AdhakRBW8T4WqUNGrxEsTERERkbKnf//+fPLJJ6Snpxc6BARQo0YN7r///lznZ2VlMW3aNCNYklNSUhJJSUlERkby888/89ZbbzF27Ng8r2vLli3MnDnTCB3FxsZy8eJF7rjjDuLi4vKt89SpU/zjH//g77//znVebGwssbGx7N+/nyVLlrBgwQIaNWqU52WtW7eOt99+22q9KD09naCgIIKCgtiwYQNff/21zS/gBwcH8/LLLxthA4uYmBi2bdvGtm3b6N+/P5999lmu/U+ePMkLL7zAqVOnrE6/cuUKu3fvZvfu3SxatCjPtabCOHXqFFFR5v9TNGvWjFq1ahVp/48++ijP89LS0nj33XdZt26d1enp6emEh4cTHh7Ojz/+yKuvvsq4ceOM8++88066du3K77//zs6dO43gky379u3jwoULAAwaNMjqvO3bt/PGG2+QlJSUa7+rV69y8eJFtm/fzs8//8zcuXNxc3OzeR2JiYmMGjXKqlPWiRMnuOuuu/K87RbF+Xq4dOkSkyZN4uTJk1anR0REEBERwYoVK1i4cCFNmza1eV1vvvkm27Ztszo9PT2dw4cPc/jwYX788Ud++OEHGjdubLVNZmYmU6dOZeXKlbn2PX78OMePH2fJkiX861//YvDgwQXeJwWxTJzJzMzE398/zxBQSkoKO3fuBODhhx/O9Tq5nslk4ssvv+Tbb7/NlQWIjIwkMjKS5cuX889//pPnnnvupm7DhQsXGDx4MBEREVanWx6rVatWMW/ePHx8fHLtGxsby+uvv87vv/9udXpmZiahoaGEhoayaNEiPvzwQx555BGb1x8YGMjLL79MamqqcVpqaio7duxgx44dTJo06aZuX1mnEFApMmXKFCIjI3FycmLs2LF0794dDw8PYmNjCQwM5KeffuLq1au88cYb+Pv7U7NmTWrWrMmvv/5KSEgI7777LgCTJk0yugPl7Br0ySefsGjRIgC8vLx46qmn6NChA46Ojhw+fJh58+Zx6dIllixZQkpKCp9++qnNOlNSUvj++++55557mDhxItWrVycoKMjmL0LXS09P58knnzSCTvfeey+PP/44DRo04NKlSyxfvpzdu3dz8uRJnn/+eVauXGn8QhAZGcnzzz9PZmYmrq6uDB8+nG7duuHl5cXly5c5dOgQixcvJjU1lUOHDvHtt9/y2muv3fgDUoDr36DzCgEVJaGZmprKk08+abxhPvzww/Tr149atWqRmJjIzp07+emnn7h06RLjxo1jxYoV3HOP+Y/CI0aMwNfXly+//JLt27cD8OuvvwLm2aW2TJs2DRcXF0aNGsUDDzyAi4sLBw8e5NtvvyU1NZWdO3cyf/78XGGcgwcP8txzz3H16lUcHBx49NFH6devH9WrV+fs2bOsWrXK6NT0xBNPsHr1aqvnIsDnn39uBIDq1KnDhAkTaNq0KfHx8fz6669s3LiRL774It/7S0REREREpFxKCjcfVmmc/3blVcXq4HoXxIdAVgpcCSp4n7v6KgQkIiIiIja5u7vz4IMPsm7dOsLCwjhx4oQxSeF6hw8fNkI1gwYNsrmuM3PmTCPw0LhxY0aNGoW3tzfOzs5ER0ezZs0adu/ejclkYvr06TzwwAN5Blj+85//4Onpycsvv4yPjw/Hjh3D3d29wNt09epVxo0bR3R0NGAOOvXt25eaNWuSnJxMREQECxYs4MKFC1y6dImpU6fmOTEiKiqKKVOm4OzszHPPPUe3bt2oUKEC+/fvN9aLAgMDWbZsWa4Ax/Hjxxk7diyZmZk4OTkxcOBA+vbti4eHBxEREXz//fdERUWxfv16atasyZQpU4x9L1y4wKhRo4iLi8PZ2ZnHHnuMXr16cccddxATE0NAQABr1qwhLCyMJ598ktWrV9/QaLajR48ax/Pr5lNU165d4+WXX2bHjh0A1KtXj6eeeormzZuTmZlJUFAQixYtIjk5mc8++4ysrCyrKRiDBg3i999/JyMjg4CAAIYOHWrzen777TcAnJycrAIRJ06cYOLEiWRlZVGpUiVGjBhB586d8fLyIiYmhoMHD7J06VLS0tIIDg5m7ty5TJw40eZ1/Pzzz2RnZzNixAgeeeQREhMT2bt3rzFKLz/F+Xp44403iImJ4YEHHmDIkCHUqlWL06dPM3fuXI4ePUp8fDxTpkwx1j8tsrOzGT9+PAcPHgSgRYsWjBo1ikaNGhEbG8uaNWvYtGkT58+fZ8KECaxdu9aqkcTkyZNZv349AO3atWP48OF4e3uTnp7OwYMHWbRoEZcvX2bKlCm4uLjYnIJTFO7u7vTo0YPt27fnO3Fm27ZtXL16lWrVqtGpU6cCQ0A5m3j4+PgwcuRImjVrRnZ2NqGhoSxevJjTp0/zxRdf4ODgYDwf69Wrx6+//sqBAweYNm0aAK+99poxNs/LK/f/tefPnw9A586dGT58OHfddRenT5/mhx9+IDw8nJiYGCZPnswvv/xitV9qairjx48nJCQEMAfzRo8eTePGjUlJSSEwMJAff/yR1NRUY53/+iDQX3/9xQsvvEBWVhbOzs6MGTOGXr164eTkRFBQEPPmzWPWrFn5di8r7xQCKqTTp0/nmcC8Xnx8fJEvPzo6mqAg8x+1Jk2axPPPP291fs+ePWnUqBHTpk0jNTWVdevWMW7cOFxcXGjWrBmJiYnGtrVr16ZZs2ZW+wcHBxsBoLvvvptFixZZhTI6dOjA4MGDGTduHKGhofzyyy/07t2bhx56KFet2dnZuLu7s2jRIuPDtmPHjoW6nbNnzzYCQGPGjDGCSxYPPvggb731FqtXr+b48eOsX7/eSLXOnj2bzMxMAJvdkPr06UO/fv147LHHyMrKYtOmTSUaAvLw8KBr167s3LmTzZs38/rrr+faJikpyUgxXt9GzZaZM2cSERGBo6MjX3zxBf369bM6v0ePHgwaNIhRo0aRmprKO++8w4oVKwBzIr1GjRp4enoa21//PLiei4sLCxcupH379sZpnTt3pkuXLgwfPhwwB4lyhoCuXbvG22+/zdWrV3F0dGTmzJn4+fkZ57du3ZqHH36Yr776ilmzZhETE8P777/PnDlzjG1OnjxpPB99fHxYsmQJHh4exvm9evWiTZs2eQbRREREREREyjVLCOh27QQE5m5AF7dDVmrB24qIiIiIFGDIkCFGt5b169fnGQKydAGy7HO9+Ph4Fi5cCEDDhg1Zvny5VWinQ4cODBgwgGnTprF06VKysrIICAjgmWeesXl92dnZfPXVV8Y6W871mvysXLnSCACNHz8+1xrVfffdx2OPPUb//v25ePEif/75J7GxsTZDNPHx8VSpUoXly5cbXzwH89pf+/btGTNmDAC//PJLrhDQO++8Q2ZmJo6OjsyaNctoUgDmMIWfnx/Dhg3j77//ZsmSJTz99NPGSKV33nmHuLg4KleuzLx583J1Q+nTpw++vr5MnDiR8+fPM3369BtaN7LcT0CuCSQ3Y/Xq1UYAqHPnzsyZM8fqS/mdO3dm8ODBjBkzhgsXLjBz5kx69uxpPPcefPBBKleuTEpKCuvXr7cZAsrIyGDz5s2AeY0w50imr7/+mqysLAC+/PLLXM0afH196du3L8OHDyc7O5tNmzblGQLKzs5m6NCh/Otf/zJOy/lY5qW4Xw8xMTG89NJLvPjii8ZprVu35sEHH2Tw4MGcPHmSY8eOcfz4catuQMuWLTMCQP379+fzzz+3CvD17t2bGTNm8N133xEdHc3y5ct59tlnAfP7gSUA9Oyzz/L666/j4OBg7NupUycee+wxRo8eTWRkJB988AH3339/ocJ6+bGMBIuOjiYkJISWLVvm2qYojSYOHjzIDz/8AJhDM59++qlV560OHTrw2GOPMX78ePbv389//vMf/Pz8qF+/vpE3yDn9pU6dOgWuMz/zzDO8+eabxs/t27enX79+DBo0iMjISI4ePZordPndd98ZAaBHHnmEzz77zGoiTffu3XnkkUd4+umnSU5O5r333qNr165Uq1YNMHc7+vDDD8nKyqJChQr88MMPdOnSxdi/Y8eO9O3bl1GjRtmcLHS7uH3jT0X07rvvMmjQoEL9s3RhKYrLly8bxxs0aGBzm8cee4xhw4bxz3/+k9atWxfp8ufOnWscnz59eq6uLACenp785z//Md5Eco77ul7fvn2LnLY1mUxGG7X69evnmWp88803jTel3bt3G6dbfjlp3rx5nuPQmjVrZrRwu3jxYpHquxGW8EtUVBTHjx/Pdf7WrVvJyMigZs2aBaaLLTM7AaOzji3Nmzc3kpmHDh0y5tjeiNGjR9v8hbJt27bGXM7IyEjjlwgwtxa0BLlGjhxpFQDKaeLEiXTq1MnYJ2fT99PTAAAgAElEQVQ7uJUrVxqXOXXqVKsAkMXTTz/Nvffee4O3TEREREREpAxLigAHR6hyt70rsR/PlmDKgiv7Ct5WRERERKQAXbt2NUYbXT+6ySIrK8sIA7Rv3x5vb+9c24SFhVGvXj3c3NwYN25cnkGAAQMGGMfzW6+65557Cv1F+5yio6OpVasWlSpVsuouk5O7uzu9evUCzGt014/ryunJJ5+0CgBZdOrUibvvNv+/JCwszGrEUGhoqLGYP2zYMJuhEXd3d1566SXAfP/+8ccfgLmLjWUNcMKECXmOQ/L19eXRRx8FzB1xYmNj87wNeUlJSTGO2+pocqMsa69ubm588cUXNqdy1K9f3xgnlp2dzbx584zz3Nzc6Nu3LwBBQUFWa8UWO3fuNIIMOUeBmUwm4uLi8PLyol27dnlOa2ndurWx7lzQuunIkSPzPd+W4n491KlTJ1ejDICKFSta3f7r12QtnYg8PT358MMPbQZmJk2aZKxH5hxDZXkcvb29ee2116wCQBbVqlXj/fffB8wNIFavXp3nbSgsy8QZAH9//1znJycnG6+RwjSamDdvHiaTCQ8PDz788EObo/sqVarEJ598ApibPixZsuSG669Tpw6vvvpqrtMrVqxoFWgLDw83jmdkZBhNImrVqsXHH39sFQCyaN26NW+88QZg7hy0dOlS47yQkBDjfWfEiBFWASCLe+65h5dffvkGb1n5oBBQKVG/fn3jSf7pp5+yZcsWo+uNRcWKFfnoo4944YUXivQLQVZWltFlqEWLFvkGiOrXr0+PHj0AOHLkSJ7zRvP6MM7P4cOHjQ+w/v3723zzAfMH8OrVqwkKCuL//b//Z5w+b948/vjjD1atWpXv9VSvXh0wv5GUNF9fX+N2bNq0Kdf5GzZsAMxhoYJaju3bt4+0tDQAunXrlu+2PXv2NI5bfmG6EfmNcLP8UpCdnU1ycrJx+q5du4zjlm5BeXniiSds7hcYGAiYE9f5haPyan0oIiIiIiJSriWFQ6X64FTR3pXYT5XG4OgKMbsK3lZEREREpACOjo4MHDgQMAdoDhw4kGubXbt2GSGTvNYnOnXqxMaNG/nrr794/PHH87w+y1oV5L9eVZhxS7ZMnjyZwMBAgoOD851kkrNzTH51dO/ePc/zLKObrl27xtWrV43TczZFsNy3tvj6+rJmzRr++usvI8hhWSeCwq+JZWVlsX///ny3tSVnIKS41g6jo6ONsXF9+vSxeryvd99991GvXj3Aeq0MYPDgwYD5vrW1zmgZBebu7m4VsnJwcGDx4sUEBQWxbNmyfGu1PAfyu+0VK1YssOuLLcX9eujatWue66mW+xCsg13R0dGEhYUB/+uuZIuLiws//vgje/bsMUZZXb58mdDQUAC6dOmS71ruvffei5ubG3Bza7MW7u7uxuvO0u0ppy1btpCenk6NGjUKzAVcu3bNCAy1bdvWZiDNokGDBjRs2BC4udvRvXt3mwEewLh8wKobz19//WU8doMGDcLV1TXPyx88eLBxf+/cudM4Ped7x/VjwnIaOHBgnlmE24HGgRXSokWL6Ny5c6G2nTJlSq75dgXx8vJi2LBh/Pjjj1y8eJEXX3yRypUr07lzZ7p160b37t1tJo4L49y5c8YLqjC/TLRp04bAwEBMJhMRERE2u7HUqlWryHVYPgwBo8tMXnx8fPI8z/IGnJ6eztmzZzl79ix///03J06c4MCBA8Y8RJPJVOQai8rDw4MuXbqwa9cuNm/ebJUqTExMZM+ePUDhEpo5Z5JOnjw5z05J1ztz5kwRq/6f/B7HihX/98fmnJ2ALInNSpUq5fs4gXVYzPIBnJ2dbTxGOVv12VLUjlciIiIiIiLlQlL47T0KDMCxAng0g5jdUMsXbHwbU0RERESkKIYMGcKcOXMA8wig6yclrFmzBjCvf+Q1rSEnS8eQ2NhYzp49y+nTp4mIiCA0NNQqZJSze871LN2JbpRlzezatWucP3+eM2fOcOrUKcLCwjh06BDHjh0rVB05AxbXyxkouHbtmnE857pf8+bN89zfxcUl13pQzjWxYcOG5bnv9W5kTSznNIr4+Pgi729Lzu4mhWmc0KZNG86cOcOVK1e4cuWKMdro3nvvpW7dupw9e5Z169YxevRoY5/k5GRj3Jifn5/Vul1O16+bnjlzhsjISGPd9PTp00D+j3/16tXzDHQUVnG8HurWrZvneTmfhznXLS1rjpD/8xCgUaNGVj9bAkBgHilWUKDK4uzZs4XariB+fn7s2LGDU6dO5RpxZgmFFabRxKlTp0hNNY/SDgwMzHPc4fVu5nZYxvrZ4uLiYhy3tcYMBWcWKlasSNOmTTl48KCxxgzW7zv5BdcqV66Mt7c3J06cyPd6yiuFgEqRd955BxcXF2MmYkpKCtu2bWPbtm2AOWn78MMPM3bs2CKN4sr5gWb5UMlPzjRmXh+GVapUKfT1W1y5csU47unpWeT9LfUsXLgQf39//v77b5sfFI6Ojvl+gBQ3Pz8/du3axcmTJwkPDzfaJQYEBJCZmUnt2rUL9QtAXl2XCpKYmHhD+wF5pmGvlzNQZXlOeHl52WyJl1PO55tlv/j4eOOXxIKeB4V5voqIiIiIiJQrJpM5BNRwlL0rsT/PlhB3ENLOQaU69q5GRERERMq4Bg0a0LFjR/bv38/GjRt5++23jS4xycnJRmcbPz+/AtdPgoODWbx4MX/88YfNtbSCFu0tbmS9zSIjI4OVK1eyZs0aQkNDc00YKUodlo4btuRcC8q5XmRZ93N1dc13f1tudk0sIyODkydP5rmdg4ODEaiwTL6AgkdiFdbNrr1a9nFwcGDAgAHMnj2bv/76i+joaOrUMf/fJyAgwOi8lHMUVk6xsbHGuumpU6dsNkgozLrpzTwPofheDzfyPMw5Rq2o6883+jzM2d3mZlhGgmVmZrJp0ybjOZuUlFSkUWA3ejtSU1PJzMy8oY45hX3O5HysctZZlNdNeno6V69exdXV1Xi8XV1d8+0kZNlfISCxO2dnZ95++23Gjx+Pv78/27dvZ//+/cYb/OnTp5kzZw7Lli1j7ty5he6SUtRATM4Ub14hj4LCHwVd7o0ICQlhwoQJVmEiV1dXvL29adSoES1btqRLly7MnDnTSMbeCr6+vnzwwQdkZWXh7+9vhIByjgIrzP2V8/75+uuvjQ/5gtzMB/ONPI6W51Nh9s353CvsB3xON5s6FhERERERKXPSr0BmgjoBAXi0NB/GH1EISERERESKxeDBg9m/fz9Xrlzhjz/+oEePHoC564ZlPS6vUWAWM2fONDoKWdSoUQNvb2+aNGlC27ZtadSoUb4jsm7WlStXePbZZ6066jg5OdGwYUO8vb1p3rw5HTt2ZN++fcyaNatEariZdT/Lvo6OjqxatarQ61WW4MCZM2fyDMaAuRPJkSNHAGjVqhUODg6YTCb27dtX5Fp/+eUXoqOj6dy5M23atMHFxaVY114HDx7M7NmzMZlMrF+/ngkTJgD/GwVWr149m+Og/vrrL5577jmr0I2bmxve3t40btzYWDf95JNPChz7dCPrhRb2fj0Ux/MQ4KWXXqJ3796F2q+41i+rVq1Kt27dCAwMtJo4Y2k0cdddd9GuXbsCLydnt50RI0YwYsSIQtdwK9dicwaCirp2bllnLspz9XZeZ759b3kpVqNGDUaPHs3o0aPJyMjgwIED/P7776xfv57o6GgSExN544032LhxY6GCFTlTjzkDNHkpjo49ttxMu7309HQmTZpk1DZmzBiGDh2Kj4+P1SxPwGh3dqt4enrSpUsXdu/ejb+/PxMnTiQ+Pp6goCCgcAlNsL5/3Nzcbmj25q1geU7ExsZiMpnyfbPNmb613D4vLy8j1WqZrZuX4krSioiIiIiIlBlJ/9ce272xfesoDVw8wb0JJIRAbT97VyMiIiIi5UC/fv34+OOPSU1NZd26dUYIyDIKrGHDhjYDFxYBAQFG4OHOO+/kn//8Jz179rTq9ALk26WmOLz77rtGAKhnz54888wztG3bNtfIqJ07d5ZYDZZ1n6tXr5KWllakbkCWfbOzs/Hy8rrpsWj5ueOOO2jdujWHDh0iLCyMixcv5jvK6HqLFy8mNDSUWbNmsWzZMjp06FCsa6/169enffv2HDhwgA0bNjBhwgQuX75srDPaCs+kpqYyadIk4uPjcXBw4KmnnmLQoEH4+PjkWjsuyXXT0vB6uJn155z7Qv7jpUqKn58fgYGBnDx5koiICBo3bmyMAuvXr1+hQi85n1OZmZmlfo0ZrNeQ82J53VSqVMkYMVajRg3A/L6TkpKSb9e223mdueitOaREZGdnc+bMmVxJTBcXF7p06cJrr73Gpk2bjLFSp06dspp5l5969eoZcxIPHTpU4PZ//fWXcfzuu+8u7E0oUM45i8ePH89329deew0/Pz9eeOEFTCYT27dv59y5c4B5Zuu7775Ls2bNcgWAAGO7W8nPz/zHyLCwMKKiotiyZQtZWVnUq1ePVq1aFeoyLB2EAPbu3ZvvtmfOnGH27NmsXbvWatblrWCZI5mammo1u9GWnM83b29vwJzQtDwXQkNDbbYmtMg5q1ZEREREROS2YISA1AkIgJr3QdJJyLq1X/gRERERkfKpcuXK9O3bF4CtW7eSmZlJTEwM+/fvB8xrUPlZunSpcfyrr75i6NChuQIPAOfPny/GqnNftmV0mY+PD9988w2dO3fOFQAq6TpyrvvlN3InKyuLXr16MXjwYCMwUpQ1sUOHDvHdd9+xYcMGY5xXo0aNOHHiRJ7/LF2ALAYPHmwcX7JkSaFv44EDBwgNDQWgdu3atG/fHvjfWpmlvoJYtvH09OSOO+7Idb6lvmPHjnH27Fk2bdpkdEGxFQIKCAjg0qVLgLnzy5QpU2jatKnN5hEl+RwoDa+Hxo3/9wWagtafP/74Yx566CGeeeYZ0tLS8PHxMc4r6HmYkZHBV199xcqVKwv1mBeWZSQYwObNm0lMTGTPnj2AOQRUGA0bNjQuozDdrr777jt++uknI2h2qxTldZOWlma8r+TMK+R877j+dZ5TVlZWgevY5ZlCQKXEe++9h6+vL0899RRnzpyxuY0lEGSRnp5uHM+vI5CTk5OxX2hoKCEhIXluGxUVZQSRmjZtWqh5fIXVunVrY3TVhg0b8myVl56eTmBgIH///beRYD19+rRxfsuWLfO8jgMHDnD27Fnj55ztz0qSr6+v0VIsICCAzZs3A4XvAgTQtWtX4zJWrVpFcnJyntt+//33fPnll7zxxhtWoS24uZZ9hWFJxQP89NNP+W67fPly43j37t2N4w899BAAMTEx+Y5usyTvRUREREREbhvJEeDgCJWL70s5ZVqNHkA2JOpLIiIiIiJSPCxBn8TERPbt20dAQADZ2dk4OTnlO2IKMNarHBwc8u22sXbtWuP4zYwryqsGyxesmzZtavML8wBxcXHs2rXL+Lm418y6detmHF+3bl2e2wUHB3P+/HmOHj1q1J1zrWnx4sX5jtf6/PPPmTFjBq+88ooRAiqqIUOGUKtWLQDmz5/P4cOHC9wnLS2NqVOnGj+PHz/eWIOrU6cODRs2BMxhsvy6AQUGBhIdHQ1Y32c59evXzwhxbd26FX9/fwA6dOhA/fr1c22fc920RYsWeV73H3/8YYSFivt5mLMOe74eGjRoQJ065vHRW7ZssVo/zyk7O5vt27cTFRXFmTNncHNzo379+sb9u2/fvnxDRL/99huzZs3inXfe4Zdffim2+j08POjatatR/7Zt28jMzKRu3bq0bt26UJfh6upqdDA7c+YMW7duzXPboKAgZsyYwfvvv8/cuXOtzivMBKKb0aZNG9zd3QHzGnBejxWYx/BZRjTmfN1Y1pgBVq5cmef+AQEBpKSk3GzJZZZCQKXEAw88YBz/97//bbM7SlpamvGirVy5slXqzdICC2y3dXv66aeN42+++abNFlsJCQm88sorxpvvuHHjbuCW5M3FxYXHH38cgMjISP773//a3O7TTz8lKSkJwNjey8vLOD+v1oWnTp3izTfftDotIyPjpusuDC8vLyNo9dtvvxkJzaKEgGrUqMEjjzwCmFugTZ482Wb9O3bsMN7UatSoYXQhssj5XCiJN7fevXvToEEDAJYtW0ZAQIDN7b7++msjbdq1a1erD//HHnvMCIRNmzbNZvem3377zQhTiYiIiIiI3DaSwqFyQ3ByKXDT24JHK3CqBPF5f8NPRERERKQo7r33XurVqweYF90taxHdu3cvcEyUZZyNyWRi9+7dNrdZunSp1Zeci3utKueaWXBwsM11wcTERF599VWrcTiZmZnFWkfnzp2NTirLly+32UklLS2Njz76CABnZ2ej403Hjh2NgENISAjTp0+3eR0LFizgzz//BMwBgsKGIq5XsWJFpk2bhoODA5mZmTz77LNs2bIlz+0vX77MhAkTjE4k7du3N9YsLSxrr6mpqbz++uukpaXlupwzZ87w/vvvA+amDU899ZTN63N3d6dPnz6AOfwQHBwMkGcorTDrpidPnuTtt982fr527VqxB3BKw+sBYPTo0YB5fNTHH39sc5199uzZRiOOYcOGGadbHkeTycSrr75qcw09KiqKzz//HDAHZUaNGlWs9VvWekNDQ41OVUVZYwbrLMAHH3xgc6JQbGys8XwEGDNmjNX5BeUNblbFihUZOXIkYO4O9d5779l8ToaEhDBjxgzAPApsxIgRxnkNGzakV69egHktef369bn2P3fuHP/+97+Lvf6ypIK9CxCz3r1706pVK44cOcLWrVsZOnQoI0eOpGHDhphMJiIjI1myZInRtuqZZ56xmq1pmX8H5g9aHx8fKlSoQLNmzXBzc6NTp06MGTOGxYsXc/LkSQYMGMDYsWPp0KEDDg4OHDlyhPnz53PhwgUAHnnkEZvt5W7WxIkT2bZtG6dOneKbb77h2LFjRvo2OjqalStX8vvvvwPmX8IGDBgAQK9evXBzcyMtLY0dO3bwwgsvMGTIEGrUqMHly5fZvXs3v/76a643pKSkJGMUWknz8/Nj9+7dRkr07rvvpmnTpkW6jClTprBv3z7OnTvHli1bGDJkCE8++SQ+Pj4kJCQQGBjIihUruHbtGg4ODkydOhVXV1ery8j5XJg5cyYDBw7EycmJ5s2b3/yNxPxLyvTp0xk9ejSZmZm89NJLDBgwAD8/P6pVq2Y8jpYPey8vLz777DOry7jzzjt58803ef/99zl37hxDhgxh/PjxtG/fntTUVDZu3MiqVauoVKlSic4qFRERERERKXWSwqFK44K3u104VgCPFpAQCqZsc5ckEREREZGb4ODgwKBBg5g1axb+/v5GUGbo0KEF7tuvXz9jPNQbb7zBuHHjaNeuHc7Ozpw6dYo1a9bkGsdj+eJ7cfHx8aFx48ZEREQQHR3N6NGjGTt2LA0aNCApKYlDhw6xYsWKXF1zirsOgE8++YSRI0eSmZnJM888w4gRI3jggQdwdXUlLCyMuXPnGsGLF1980ejGA+amCMOGDSM1NZX58+cTEhLC8OHDqV+/PjExMaxbt45NmzYB/wvx3IyePXvyzjvv8PHHH5OQkMCLL75Iu3bt6N+/P02bNqVixYrExMTwxx9/8MsvvxgTOxo3bsyXX35pTPOwePzxxwkICGD37t3s2bOHgQMHMnbsWJo3b05mZiZ79+5l4cKFxv3+wgsv0KZNmzzrGzRoEBs2bODYsWPGbc5rHFSfPn347LPPyMjIYPPmzbz00ksMHDiQ6tWrExMTw86dO1m7dm2uYFJSUpIR3CkOpeH1AOYwy6ZNmzh06BA//fQTkZGRjBgxgnr16nHhwgXWrVtnhP18fHwYO3asse+IESMICAhgz549xhr6U089Rfv27cnMzOTgwYMsWLDAeJ8YP3681Uiq4uDr68sHH3xAZmamMeKqqCGgnj17MmTIEFavXk1MTAxDhw5lzJgxdOvWDScnJ0JCQpg3b57xvtC/f3/uv/9+q8vIuca8dOlSGjZsiKOjI61atbIKCN2MF198kZ07d3L8+HHWrFlDREQEo0aNonHjxqSkpLBz506WLVtmdAn64IMPqFu3rtVlfPDBBwQHB5OUlMTrr7/O77//Tv/+/alUqRIHDx7k+++/JzY29rZeZ1YIqJRwdHTkq6++4plnniEiIoLQ0FDefffdXNs5ODgwcuRIXnjhBavTa9euTYsWLQgNDSU8PNxI7i1cuNDoUPP222/j7OzM/PnzuXLlCl988YXNyx87diyvv/56CdxKcwejhQsX8vzzz3P06FF27NhhcxxUp06d+Prrr422YzVq1GDq1Km8/fbbXLt2ja1bt9psZdamTRu6dOnCt99+C0BERESBqe3i4uvry9SpU412ikV9cwZzYGbx4sW8+OKLHD9+nPDwcN57771c27m6ujJ16lR8fX1t1jF79myuXbvG4sWLWbx4MbVr1zbmwxaHtm3b8sMPP/DKK68QGxvLr7/+yq+//ppruxYtWjBz5kybj8Hw4cPJyMjgk08+IS4uLlfK29XVlY8//phXXnml2OoWEREREREp1UwmcwioYZeCt72deLaE2D8h5TRUaWjvakRERESkHBg8eDBfffWVMcbJ09OT3r17F7jf2LFj2bNnD3v27CEpKYkvv/wy1zZOTk5MmDCBHTt2cOzYMSIiIoq9/unTp/PUU0+RmJhIaGhorkkZALVq1WL8+PF8+OGHAISHh1uN0ikOrVq14rvvvuPll18mISHBWJfKycHBgXHjxvH8889bnd64cWMWLlzIpEmTuHDhAn/++afR9ScnLy8vZs6cWeQv3tsyZswY6tSpw7/+9S8uXLjAwYMHOXjwYJ7bP/LII7z33ns2gzOWtd0pU6awadMmoqKibAaVnJ2def311/PsAmTRo0cPatSoQUxMDGBuIGEZnXS9u+66i/fff5/333+f7Oxs/P39jRFiObVv3562bdsyb948wLxuahkbVRxKy+vB2dmZ7777jkmTJrFv3748n0vNmzdnzpw5VoEWR0dHvv76a6ZMmYK/vz9XrlwxutDkZFlDL4l1Sw8PD7p06WKM72vYsGG+49Xy8uGHH+Lm5sbSpUtJSUlhzpw5zJkzJ9d2/fv359NPP811esOGDfHx8SEsLIxjx44ZHZaWL19Ou3btilyPLa6ursyfP59//vOf7Nu3j9DQUKuOVRZVqlThww8/tLneXrt2bZYsWcKECRO4ePEiq1atYtWqVVbbjBkzhoiICP74449iqbusUQioFKlVqxa//PILq1atIiAggLCwMOLj43F2dqZmzZp07tyZoUOH5pkSnTNnDtOnT2fPnj0kJibi6elp1bLM0dGRyZMnM3DgQJYtW8bevXu5ePEijo6O1K5dm86dOzNs2LBi+RAt6HauXLmStWvXsn79eo4ePUpiYiKVK1emefPmDBo0iEcffTTX3MFBgwbh7e3NggUL2L9/P7GxsTg6OlKtWjWaNGnCo48+St++fTl37pwRAtq4cSPdu3cv0dtj4eXlRefOnY1ORnmlcwtSt25dVq9ebSScQ0JCiIuLo0KFCtSrV4/u3bszatQoo1Xl9Zo2bco333zDN998w4kTJ8jOzqZChQqkpaVZdY+6WV26dCEgIIBly5axfft2IiMjSUlJoWbNmvj4+DBw4EB8fX1xdnbO8zIsCdT58+fz559/cv78eapWrUqXLl14/vnnrdoZioiIiIiIlHvplyEzEdyL91uFZZ5HC8ABEkIUAhIRERGRYlGnTh26dOliLBAPGDCgUJ0uXFxc+OGHH1i+fDm//fYb4eHhpKWlUalSJerUqUOHDh0YOXIk99xzD+np6Rw7dowzZ84QEhJCy5Yti63+Fi1asHbtWn744Qd2797NuXPnMJlMeHh44O3tja+vL0OHDsXNzY05c+YQExPDpk2bePHFF4utBotu3boREBDAkiVL2L59O1FRUaSlpVGtWjU6duzI6NGj8wwQtG7dGn9/f37++We2bt1KWFgYCQkJuLq6cvfdd9OrVy+eeOIJ7rjjjmKrt3fv3nTv3h1/f3+2b9/OsWPHuHTpElevXqVy5crUrVuXjh07MnTo0ALXTN3c3Pjyyy8JCgpi5cqVHDhwgMuXL+Pq6kqdOnW4//77GTZsWK5OJrY4OTnx6KOPGoGdvEaBWQwbNox77rmHBQsWEBwcTFxcHE5OTlSrVo2mTZvy6KOP8tBDDxEZGWlc5saNG4s1BFRaXg9gDvItWrQIf39/1qxZw5EjR4iPj8fNzQ0fHx8eeeQRhg4davN1XqlSJf773/8SFBTE6tWrCQ4O5vLly2RnZ3PnnXfSsWNHRo4cmW8np5vl5+dnhIBudI25QoUKvP/++wwdOpSffvqJvXv3cunSJTIzM6lWrRpt27Zl2LBh9OjRw+b+Dg4OfP/990yfPp0//viDpKQkvLy8uHTp0g3fLlvuuOMOFi1axJYtW1i7di2HDh0iNjYWd3d36tWrh6+vL0OGDKF69ep5XkbTpk3ZsGEDy5cvZ8OGDZw+fRqAJk2a8MQTT9C/f/8Cg3flmYOtmXil0cGDB003mjBzcHCwOftPRG4P+b0HHDt27IbStCIi+dF7i4iUBL23iBUHB+uf9X/e8iFmDwR0h57roE7/grdPiYLzub/taaVaF7gSlOfZ58+f56677oK7+kLlBjd/fYW4ziJtZ9km9P++pdhiiu3tClO/iNwy+r1FREqC3ltE630iInIr3cznTnBwcHCHDh2KL3VXBBqkLiIiIiIiIiJSGiSFmw/VCSg3z5aQcgoyk+xdiYiIiIiIiIhIqaUQkIiIiIiIiIhIaZAUDg5OUOVue1dS+ni0BEyQEGrvSkRERERERERESi2FgERERERERERESoOkCKjcEByd7V1J6VO5PjhXhfgQe1ciIiIiIiIiIlJqKQQkIjwY4rQAACAASURBVCIiIiIiIlIaJIWDe2N7V1E6OTiCRwtzJyBTtr2rEREREREREREplRQCEhERERERERGxN5Pp/0JA99i7ktLLsxVcS4XkSHtXIiIiIiIiIiJSKikEJCIiIiIiIiJib+kxkJWkEFB+qjYDHDUSTEREREREREQkDwoBiYiIiIiIiIjYW1K4+bCKxoHlqUIlcG8ECQoBiYiIiIiIiIjYUsHeBYiIiIiIiIiI3PYsISD3eyA9DrISC94nK634rj87C1Kibt313SiPlnD2F8iIAxevou1b2Pu1QlWoWMTLFhEREREREREpBRQCEhERERERERGxt6RwcHCCKg0h7Ryc9y94n2pdiu/6s1LgStCtu74b5dnKHAJKCIUaPYq2b1Zi4e7Xu/oqBCQiIiIiIiIiZZLGgf1/9u48zsa6/+P4e/bBYIx9y5pDZMuSLZVdWRJS1ihUlH5EddNCKS2kRNwlDMZaYux7QpQ9yxg0GWNWDLOaGXN+f5zOdc8x+xhzZng9H4/7cZ0513V9r8+5rrnnujrft+8XAAAAAADA3qLOSUWqSY4u9q4kfytUwTICUCRTggEAAAAAANyOEBAAAAAAAIC9RflLRWvau4r8z8HBMiXY9dOWKcwAAAAAAABgIAQEAAAAAABgT2bzvyGgB+1dScHg+bCUHC9Fn7d3JQAAAAAAAPkKISAAAAAAAAB7ig+VkqIJAWVVMZPk4CxFnrB3JQAAAAAAAPkKISAAAAAAAAB7ijpnWRICyhond8u5ivzL3pUAAAAAAADkK4SAAAAAAAAA7CnK37IsWtO+dRQknvWk+GDpZoS9KwEAAAAAAMg3CAEBAAAAAADYU5S/ZXqrIlXtXUnBUfxhy5LRgAAAAAAAAAyEgAAAAAAAAOwp+pzkUU1ydLZ3JQWHexnJrTQhIAAAAAAAgBQIAQEAAAAAANhTlL/kwVRg2eLgYJkSLOqMlJxg72oAAAAAAADyBUJAAAAAAAAA9mI2W0JARR+0dyUFT/GHpeRE6cZZe1cCAAAAAACQLxACAgAAAAAAsJf4ECkphhBQThSrJTm6SJEn7F0JAAAAAABAvkAICAAAAAAAwF6izlmWhICyz9FFKlZbuv6XZUQlAAAAAACA+xwhIAAAAAAAAHuJ8rcsi9a0bx0FVfGHpZsRUvQFe1cCAAAAAABgd4SAAAAAAAAA7CXKX3JwlopUsXclBZNnXcsybKd96wAAAAAAAMgHCAEBAAAAAADYS5S/5FFdcnS2dyUFk1spqVB5KXSXvSsBAAAAAACwO0JAAAAAAAAA9hJ1jqnA7lTxelLEASkx2t6VAAAAAAAA2BUhIAAAAAAAAHswm6Xoc1LRB+1dScHm+bBkTpRCt9u7EgAAAAAAALsiBAQAAAAAAGAPccFSUgwhoDvlUVNy9pCC1tu7EgAAAAAAALsiBAQAAAAAAGAP0ecsS0JAd8bRSSrdRrq8wTK6EgAAAAAAwH2KEBAAAAAAAIA9RPlblkVr2reOe0HZJ6S4ICnyhL0rAQAAAAAAsBtCQAAAAAAAAPYQ5S85ukiFH7B3JQVfmbaW5eUN9q0DAAAAAADAjggBAQAAAAAA2EOUv+RRXXJ0tnclBV+hslKJRoSAAAAAAADAfY1vmQAAAAAAAO7UzWtS0o3Mt3MuJrmVsLyOOid5PHh367qfVOgqnfpUSrgmuZbIeTvJSVLMPxlvk/I6AgAAAAAA5BOEgAAAAAAAAO5U0g0peHPm25XvZAmPmM2WEFDZJ+9+bfeLCl2lkx9LwVulKn1z3k5SjHTl94y3sV5HAAAAAACAfITpwAAAAAAAAPJa3GXpVqxUlJGAck3J5pKrl3R5vb0rAQAAAAAAsAtCQAAAAAAAAHktyt+yJASUexydpPKdpcsbJXOyvasBAAAAAADIc4SAAAAAAAAA8lrUOcuyaE371nGvqdBVuhkuXT1k70oAAAAAAADyHCEgAAAAAACAvBblLzm6SoUfsHcl95bynSQ5SJc32LsSAAAAAACAPEcICAAAAAAAIK9F+Use1S1TWCH3uJeSSjYnBAQAAAAAAO5LhIAAAAAAAADyWvQ5qeiD9q7i3lShq3TlDyk+zN6VAAAAAAAA5ClCQAAAAAAAAHnJnCxFnZM8atq7kntTxa6SzFLwZntXAgAAAAAAkKcIAQEAAAAAAOSluMvSrTipGCMB3RUlGknu5ZgSDAAAAAAA3HcIAQEAAAAAAOSlKH/LkunA7g4HR6lcBylku2XUJQAAAAAAgPuEs70LuN+MHTtWvr6+mjNnjp588slU64OCgjR//nz99ttvunz5sgoVKqQHHnhATz31lJ5//nm5u7vfcQ0HDx6Uj4+PDh06pKtXr6pIkSKqW7euevTooW7dusnRMf1sWFJSkho1aqSEhIRMj9OsWTN5e3sbP9+6dUs9e/ZUYGCgfvrpJ1WvXv2OP0taZs+erZkzZ+q5557T5MmTM93ebDZr3bp1Wr16tU6fPq24uDiVLl1aTZo00YABA1S/fv1M2zhw4ICWLl2qI0eO6OrVqypevLhq1Kihp59+Wj179pSrq2umbRw+fFgLFy7U4cOHde3aNXl6espkMql3797q0qVLlj57RpKTk/XLL79o3bp1OnXqlKKjo+Xl5aUmTZro+eefV9OmTTNtIzo6Wt7e3tq6dav++ecfJSQkqEKFCmrTpo0GDx6sypUr33GdAAAAAHDPizpnWTId2N1Trr0U4C1FnpBKNLB3NQAAALjH0N93b/b3nTx5UsuWLdMff/yh0NBQ3bp1S6VKlVKjRo3Up08fPfroo5m2sW3bNq1evVrHjx/X9evXVbx4cdWvX199+vRJ83clJ86cOSNvb28dOHBAYWFhcnJyUqVKlfTYY49p0KBBKlu2bIb737x5UytWrNCGDRvk7++vmzdvqmzZsmratKn69Omjxo0b50qdAOyDEFAeWrdunXx9fdWqVas0/8jv3r1bY8aMUWxsrPFeQkKCTpw4oRMnTmjVqlWaO3euKlWqlKPjJyYmavLkyVqxYoXN+5GRkdq7d6/27t0rHx8fzZkzRyVKlEizjfPnz2fpgSAtTk5OevvttzV06FC99dZbWr58uZydc/dX8MSJE5ozZ06Wt4+Pj9cbb7yhXbt22bwfFBSkoKAgrVu3TmPGjNGIESPS3D85OVlTpkzR0qVLbd6PiIhQRESEDhw4oMWLF+vrr79W1apV061j1qxZmjVrlsxms/FeeHi4wsPD9dtvv8nX11czZszIUpgoLREREXrttdd09OhRm/dDQ0O1fv16rV+/Xs8//7wmTZokJyenNNs4duyYXnvtNYWHh9u8HxAQoICAAC1btkxTpkzRM888k6MaAQAAAOC+EeUvObpKhfmHFHdNuXaWZcg2QkAAAADIVfT33Xv9fWazWZ9//rnmz59v01eXsg1fX1/16tVLH374YZr9dTExMRo7dqx27txp835ERIR27NihHTt2qH379vryyy/vKAS2cOFCTZs2Tbdu3bJ5/+zZszp79qxWrFih6dOnq02bNmnuHxgYqBEjRuj8+fOp3rcGu1544QVNmjQpwyAZgPyLEFAeiYyM1McffyxHR0eNHz8+1Xo/Pz+9/vrrio+PV5EiRTRixAg1bdpUMTExWrNmjXx9fXXu3Dm98sorWrlyZY5uDh988IFWrVolSSpcuLCGDBmili1bymw2a8+ePVq0aJGOHDmifv36aeXKlSpWrFiqNk6fPm28njNnjsqXL5/u8QoXLpzqvVatWqlNmzbG8YYOHZrtz5Ges2fP6qWXXsrWQ8vEiRONB4IWLVpowIABKlWqlE6ePKm5c+cqNDRU06dPV9myZdWzZ89U+8+YMcMIAJUrV07Dhw+XyWTStWvXtGnTJvn6+srPz08jRozQ6tWr5eHhkaqNlStX6ptvvpEkValSRSNGjFDNmjUVFBSkBQsW6NixY9q2bZs++OADTZ06NdvnJS4uTi+++KLOnj0rSapUqZKGDRumhx56SNevX9fatWvl6+srHx8fXbt2TTNnzkzVxvnz5/Xiiy8qJiZGktS0aVO98MILqlixogIDA+Xt7a2jR4/q7bffVmxsrPr375/tOgEAAADgvhHlL3nUkBzT/kcYyAWFK0rF6kghW6U6Y+1dDQAAAO4R9PdZ3Gv9fd9++61++OEHSVKZMmU0ZMgQNWjQQE5OTjp58qQWLFhgBGQcHR318ccf2+yfnJys119/Xb/99pskycvLS8OGDVPjxo0VHx+vLVu2aMWKFdq2bZuGDBkib29vubi4ZPvcbN261egrdHNz09ChQ9W8eXMlJCRo586dWr58uW7cuKHRo0drxYoVqlWrls3+sbGxGjZsmP755x9J0uOPP66ePXuqTJkyunDhgr7//nsFBARo6dKlKlKkiMaNG5ftGgHYHyGgPPLVV1/p2rVrevrpp1W7du1U66dMmaL4+Hi5ublp0aJFqlevnrGuTZs2ql27tr744gudPXtW3t7eevnll7N1/H379hkPBCVLltSiRYtUs+b/hh1v1qyZOnTooEGDBikgIEBfffWV3nvvvVTtnDlzRpJUqFAhPf744zlKgL755pvas2ePvvnmGz399NMqU6ZMttu43Y4dOzR+/HhFRUVleZ/ff/9d69atkyR16dJFM2bMkIODgySpYcOG6tSpk5577jldunRJ06ZNU4cOHVSkSBFj/4sXLxoPBJUrV9bPP/+sokWLGus7dOigmjVr6quvvlJAQIAWL16skSNH2tQQGRmpzz77TJJUtWpVrVixQsWLF5ckNWjQQB07dtTo0aO1Y8cOrV69Wv369cvScIUpfffdd0YAqFGjRvr+++9twkht27ZV48aNNXnyZG3atEmbNm1S586dbdqYNGmSEQAaMGCAJk6caJyrBg0aqEuXLnrrrbe0fv16ff7553riiSdUoUKFbNUJAAAAAPeNKH+p6IP2ruLeV669dP576dZNycnN3tUAAADgHkB/3//cK/19QUFB+u677yRZ+up8fHzk5eVlrG/UqJF69uypwYMH66+//tKqVav07LPP2kyZtXr1aiMAVLVqVS1atMhmSq6WLVvqscce02uvvaYjR45o0aJFGjZsWLbPzxdffCFJcnZ21sKFC9WoUSNjXdu2bdWwYUNNmDBBcXFxmj59uvG5rH744QcjADR06FBNmDDBWPfII4+oe/fu6t27t86ePasff/xRL7zwAv19QAHEGF55IDAwUCtXrpQkvfTSS6nW//XXX/rjjz8kSX379rV5ILB6+eWXVbduXUnSggULlJycnK0aFi1aZLyePHmyzQOBVf369fXqq69KkpYtW6bAwMBU21iTwSaTKcdDwNWtW1etW7dWbGys5s6dm6M2rK5fv66PPvpIr776qqKiotKdyiotCxYskGRJyr7zzjvGA4FVqVKl9J///EeSdPXqVa1Zs8Zm/erVq42h9t59912bAJDViBEjjIT1xo0bU63/6aefdOPGDUnSuHHjjACQlbOzs6ZMmaJChQpJkr7//vssfz7JMi+rj4+PJMuD3MyZM9Mcjah///7GsICff/65zVCHJ0+e1KFDhyRZrt27776b6lw5OTnpo48+UokSJRQXF2eMbAQAAAAAuI05WYo+LxVN/d/lyGXl2ku34qSI/fauBAAAAPcA+vts3Sv9fevWrVNiYqIkS39fygCQlYeHhyZPnmz8fHsb1uvi4OCgGTNm2ASArJ588kn17dtXkmXkIes/vs+qixcvKiAgQJJlIIKUASCrnj17Gr9fv/32m/G5rKwBstKlS+vNN99Mtb+bm5tGjx4tSUpKStKWLVuyVSOA/IEQUB747rvvlJSUpHr16qlOnTqp1m/dutV43aNHj3TbefbZZyVZ5o60PkRkhdls1sGDByVJFStWVPv27dPdtlevXpIs4ZFNmzalWm9NBqf1ObKjd+/ekqQVK1YoPDw8R20cPnxYHTt2lLe3t8xms0qXLm0kYDMTGxtrJHJbtGiR5s1YstyQS5YsKUmpzkfp0qXVvHlzlS9fXq1atUpzf0dHR1WtWlWSFBwcnGq99eZZtGjRNOeNlSwPJ23btpUk/frrr4qLi8vk0/3PqVOndP36dUlS586d0/2c0v+u/aVLl3TixAnj/d9//914PWDAgHQfvAoXLmyMILR582YlJSVluU4AAAAAuG/Eh0i34hkJKC+UfVxycJJCttm7EgAAANwD6O9L7V7o7/vzzz8lSe7u7un290mW0JOnp6cky7RvVlevXjVm5GjatKkeeuihdNuwXvuYmBjt3r07w892uytXrhivrX2PabFOAZaYmKjIyEjj/ZiYGDVv3lx16tRRu3bt5Orqmub+NWrUMF6n1bcJIP8jBJQFx48f11tvvaUOHTqofv36euKJJzRp0iQjOdukSROZTKY0Rz+5fv26fH19JUnPPPNMmu0fPnxYklSkSBEjnZmWpk2bGq9TBjMyExkZaaRJM5tKqlSpUsYN7OjRozbrLl++bNwsMrqBZUW7du1UrFgxJSQkGKnplA4cOCCTySSTyaSBAwem2UZAQIAiIyPl4OCgnj17ytfXN8tTZZ04ccJIvzZr1izDbZs0aSJJOnLkiM38owMGDNCiRYu0a9cuubmlPay42Ww2bpClS5e2WZeYmKi//vpLkmWIvYxSzdZrHxcXl+q6ZOTy5cvG68zOTcq0+JEjR9Jso0GDBllqIyYmRufOnctynQAAAABw34gOsCwJAd19LsWkks0JAQEAAEAS/X1W9PfZ9vd17dpVQ4cOVZ8+feTs7JxhG9aZNG7evGm8l52+uJQBm+z090mymW7twoUL6W5nne7LxcXFZlSjIkWK6LPPPtOaNWv04Ycfprt/UFCQ8fr2vk0ABQMhoEzMmjVLffr00dq1a3Xx4kXdvHlTly9f1ooVK9SrVy9jmqT0+Pr6Kj4+XpKM0Vxud/78eUnSAw88kOGQew888ECqfbIi5VBvKee4TI+Li4skGUPKWVmHBpSkSpUqad68eerTp48aNWqkBg0aqGvXrpo2bVqWkr6urq5q0aKFJMu0Wjnh6Oiotm3basWKFZo2bZrxMJMVKc9flSpVMty2cuXKkizn0XrjzCpvb2/jfHTp0sVm3cWLF41rk9UapIxv7LfLzrVP+WCT8trntI2///47q2UCAAAAwP0jJsCyJASUN8q1l67+ISVEZr4tAAAA7ln09/0P/X22/X29evXShAkTNHHixAz3P3PmjDH7RoUKFYz3s3NdrNdESn1dMlOxYkXVrl1bkrR9+3YdP3481Ta7du0ywmjt27fP1rRqkhQfH6/Zs2dLkpycnNSpU6ds7Q8gf8g4znifW7BggZH2LVGihIYPH65GjRrpxo0bWrNmjTZs2KBRo0bZpD1vt337dkmWG0vKIIdVYmKirl69KkkqX758hvW4u7vL09NTkZGRCgsLy/Ln8PT0lKOjo5KTkxUSEpLhtvHx8bp27ZokyzCEKaV8KBg9erSio6Nt1p8/f17nz5/X8uXLNX36dD3++OMZHqtly5bavHmzLl26pDNnzhg3rqzq3r27evbsma19rEJDQ43XKW/UaUl5XUJDQ/Xgg+l/UWs2m3Xt2jX5+flp6dKlxnRfdevW1YsvvphrNWRViRIlsrxfyt+NlNc+ZRshISEqV65cum2kHBbw9t8fAAAAAIAsISBHN6lwJXtXcn8o1176a7IUukvyamTvagAAAGAH9PfR3ydlr78vLfPmzTNet27d2nh9ez9aRu60H+3999/XsGHDFBsbq0GDBmnYsGFq0qSJbt26pb1798rb21uSJdw1fvz4LLWZmJiokJAQ7d+/Xz/88IMRThozZkyav+sA8j9CQOkIDw/X119/Lcky1NmyZctUqdL/vqBr27atGjRooE8++STdNhITE415JNObU/PGjRvG0HFZSe0WLlxYkZGRunHjRpY/i6urq2rXrq1Tp07p0KFDunbtms0NKaU9e/YoKSlJkmUezZRSPhTExsaqR48e6tixo0qXLq3Q0FCtX79emzZtUkxMjEaNGqUFCxYYQ+ulJeU5+f33320eCpo3b24zn2ZaMkpRZ8aa1JUyP++FChUyXmd23idOnKhVq1bZvNe7d29NmDAh1XFSzsOZmzWkVK9ePeOBcOvWrRo+fHi62+7YscN4nfLapxy6cOvWrWrYsGG6bezcudN4HRcXl+U6AQAAAOC+Ef23VLSG5MDgzHmiZHPJuYhlSjBCQAAAAPcd+vvo77PKaV+bJG3cuFHr16+XJJUsWVI9evQw1lWpUsUIde3evVuJiYk2I/6klLIf7fbrkhWNGzfWsmXL9OWXX2r37t2aNWtWqm369eun119/XSVLlsy0veTkZDVq1MhmNKPixYvr3XffzXEwC4D98Y1TOjZs2GDMqzlu3DibBwKrIUOG2CQ9b+fv72+khtNLk6acc9LNzS3TuqzbpNwvK6w3o7i4OH344YdKTk5Otc2NGzf0xRdfGD9bHw6srA8FLi4umjdvnj777DO1b99eDRo0UMeOHTVz5kzjISkxMVHvvPNOqjZSqlmzphwcHCQpzSHr7qbsnHd3d/c090tLynk/rfbv368VK1akOucp23J1dc21GlIqXry4kdA+fvy4Fi9enOZ2J0+e1IoVK4yfU1631q1bq1SpUpIs05udOHEizTaWLFli8yCX8oEBAAAAAPCvmACmAstLTq5SmbZSyFZ7VwIAAAA7oL+P/j6rnPa1HT58WO+8847x89tvv20TOHJwcFC3bt0kWUYCmj59eprtBAUF6bvvvjN+zuicpsdsNuvPP/+0mc7sdnv27NHu3buz1F54eHiq/jzrCFnW4BuAgocQUDp27dolyXID7Ny5c7rbPf/88+muSzmXY8r5PVNKmW613iAzYk0RZzcV269fP9WsWVOSJa06dOhQ/fHHH4qPj1d0dLS2bdumvn37KiAgQGXLlpWkVCnVFStWyMfHR0uWLFGbNm3SPE6vXr2MG93FixeN85iWIkWKGOGS7M57eadSzoGZ2Xm3nnMp8/P+wgsvaMmSJfLx8dE777yj8uXLKygoSJ9//rnGjRtn8zB2t2q43dixY41085QpU/Thhx/q3LlzSkxMVHh4uBYvXqzBgwfLyclJxYoVk2R77d3c3DRu3DhJ0s2bNzVo0CDNnz9foaGhSkxM1N9//61PPvlEU6ZMMX53bm8DAAAAACDJnCzF/CN51LR3JfeXcu2lqLNSbJC9KwEAAEAeo7+P/j6rnPS1HTp0SMOHDzdmv+jXr5+6d++earuRI0eqdOnSkqT58+drzJgx+uuvv5SQkKBr165pzZo16tevn27cuGFsl91+tFu3bmnChAmaPHmyAgIC9MQTT2jZsmU6fvy4/vzzT82ePVu1a9dWUFCQ3nnnHc2cOTPTNp2dnTVz5kytXLlS//3vf9WvXz85OTlp//79GjJkiLZt25atGgHkD0wHlg5rgrJatWo2ydDbNW7cON114eHhxmtruOJ2KZOiGc01amVNpmY2cszt3N3dNWfOHA0bNkwXL17U/v37tX//fpttHBwc9Nprryk4OFg//fSTzbB4klSqVCnjJp6R5557TuvWrZMk7du3T+3bt09322LFiik8PDxbc57mhsKFCxuvMzvvKddndt47dOhgvG7cuLF69uypF198UadOndL69evVsmVL9e7d+67WcLuaNWtq5syZGjNmjGJjY7V06VItXbrUZpvChQtr+vTpmjJlim7cuGFTmyQ988wzCgoK0jfffKPY2FhNmzZN06ZNs9mmUqVK+vjjjzV48OBUnw8AAAAAICkhUkpOYCSgvFbu3/9WD98ruRa3by0AAADIU/T30d+X1vqsnPfdu3frjTfeMAJAnTp10nvvvZfmtqVKldLs2bM1YsQIXb16VRs3btTGjRtttnFxcdEHH3ygdevWKTw8PNV1ycySJUv0yy+/SJL69Omjjz76yFjn5uamdu3aqVWrVnrppZf0xx9/aPbs2WrUqJEee+yxdNssWbKkTTjuscceU4cOHTRy5EglJibq7bff1vbt21W8OP8dBRQkjASUjoiICElKdy5NKy8vr3STminncvTw8Ehzm8KFCxvJVOtNJCPWNnPyx/aBBx7Q6tWrNXToUHl5eRnvOzg46NFHH9WPP/6o119/3Zg/MysPAGlJOddnWtNjpVS0aFFJOZv38k6kfBjL7Ngpr0t2z7unp6dNWGb16tVp1pDZtb+TGiTLnLY//fSTunTpYvOQ6+7urm7dumnNmjV64oknjDlQ05ondNSoUZo/f74eeeQRm4R0qVKl9PLLL+uXX36xqS0rc40CAAAAwH0lPtSyJASUt4rXldzLShF77V0JAAAA8hj9ffT3WWWnr83Hx0evvPKKsU/Xrl01ffp0m5GHble/fn2tWbNGffv2tfk9cXZ2Vrt27bR8+XL17dvX6IvL7nVZsmSJJEvgKuX0ZCm5u7tr6tSpRj+edZ/saN26tQYOHChJioqK0pYtW7LdBgD7YiSgdGRn+D1nZ+dU8yVKtsPOpdeeo6OjypUrp+DgYAUHB2d4nPj4eEVGRkqSypQpk+X6UipWrJgmTJigt956SyEhIYqPj1f58uVt0qYXLlyQpDTnRc2KlCGTtM5LStZzlN3hDu9UhQoVjNchISE2DzK3S3ldcnLea9WqpapVqyogIEB+fn7G+xUrVkzzGHejBsmScv/qq6908+ZNhYSEGL971ofa8PBwRUVFSUr/2rdq1UqtWrVSdHS0QkND5eHhoTJlyhjX0fq7k1EbAAAAAHDfuvnvv4olBJS3HBwsU4IFb5bKd7H8DAAAgPsC/X3091llpa/NbDbrs88+0/z58433nnvuOX3wwQdZ+mxly5bVlClT9N577ykkJETJyckqX768MfJQcnKyMTpVdq5LdHS0MdVas2bNbMJPt3vggQdUq1YtnTlzRseOECpP5gAAIABJREFUHcvyMVLq2LGjcQ5S9m0CKBgIAaWjRIkSiouL05UrVzLcLiEhId1Eb8o/wPHx8em2UbNmTQUHB+vSpUsym83pzll58eJF43WNGjUyrCszjo6ONjdGq8jISOPmk/JGGRYWppMnT+rq1atq2LBhhse/evWq8Tqz0WCs5y6vp4568MH/feGa8rymJTAwUJJlmL4qVaoY74eGhiowMFCOjo4ZDhMpWX6fAgICbB6SKlWqpEKFCikuLs44RmY1SDLmes0pNzc3m89hlfJBoE6dOhm24eHhkWba/ejRo5IsD8opzzEAAAAAQFJ8uOToJhWumPm2yF3l2ksBS6S4y5x/AACA+wj9ffT3WaXX32d169YtTZgwwZgCTZJGjx6tUaNGZbsuFxcXVa5cOdX7fn5+xrnKrC8upZiYGON1elPSpWS9XtHR0cZ7CQkJunTpkgIDA1WnTp0MA2ienp42+wEoWJgOLB1169aVJP399982fyBvd+bMmXTXpfzjmXK+0Ns1bNhQkuWGfO7cuXS3++OPP4zXTZo0SXe7tGzevFnTpk3T5MmTM9xu+/btSk5OlmQZ9cXq2LFjGjlypN5991399NNPGbZx6NAh43W9evUy3NY6DGPZsmUz3C63mUwmIw39559/ZritdX3Dhg3l7GzJzZnNZnXp0kX9+/dPd/5PK7PZbDxYlCtXznjfwcFBDz/8sCTLOTObzem2Yb32rq6uxj5Z9cMPP+ijjz6St7d3httt3bpVkiXZnTLUdOXKFX399dd67733tHdv+kOnm81mbd++XZJl7tyM5tYFAAAAgPtSfJhUpIrkwNcxea5sO8vyxmn71gEAAIA8RX8f/X1WafX3WZnNZo0fP94IADk7O2vq1KlZDgCtXLlSU6dO1ddff53hdta+OElq0aJFltqWLGE260hEmYWdJMtABpJspovbsWOHunTpouHDh9sEndKS8hgp+zYBFAx865SOxx9/XJIl9ZnRTXDNmjXprqtatarxOigoKN3tOnfubLzO6FjWdV5eXnrkkUfS3S4tR48e1fz587VkyRKbKZtSSkpK0o8//ijJMlVVymM0btzYuCFu2LAh3dRncnKyFi1aJMlyg+zUqVO6NcXHxxvJ62rVqmXr89wpd3d3PfbYY5KkX3/9Nd0E+I4dO4x17du3N953cHAwgjL+/v4ZDqe3a9cu4+GnZcuWNuus1/7q1avatWtXmvtHRERo9+7dkqQ2bdpkO1yzYcMGeXt7a+7cuekGjYKCgrR+/XpJUqdOnWyO4ebmpjlz5mj58uVavXp1hsex/p736NEjWzUCAAAAwH0hPkwqUtXeVdyfilSWPKpL1wkBAQAA3E/o76O/T0q/v8/q66+/lq+vryRLv9isWbP07LPPZrmOPXv2aOHChZo3b166YbPo6Gj5+PhIsoS/sjMdWMpBAg4fPpzhDCNnzpwxQmgpQ2aNGzc2gkQ///yzERJLS8r+wJQhMgAFAyGgdHTr1s1I9s6cOVOnTp1Ktc3evXu1bNmydNuoUaOGMezd6dPpf8lUs2ZNNWvWTJK0ePHiNJOq//3vf/XXX39Jkvr37y8XF5esfxjJ5ub85ZdfplqfnJysKVOmyN/fX5L06quvysnJyVhfsmRJdezYUZJ0+fJlTZ8+Pc3jfPHFFzpy5IgkqXfv3hkmfs+cOWOEUho0aJCtz5MbBgwYIMkyROHEiROVlJRksz4iIkIff/yxJKl48eLq1auXzfoXXnjBeP3+++8rKioq1THOnz+viRMnSrIM/ffiiy/arH/qqaeMIfU++ugjIyxklZSUpEmTJhlDAw4ZMiS7H9O49uHh4Vq4cGGq9Tdu3NCYMWOUmJgoFxcXjRgxwma9h4eHEV7avHmzjh8/nqqNs2fPGqnzKlWqqHv37tmuEwAAAADuaeZk6Wa45FHV3pXcv0q3lqL8peSkzLcFAADAPYH+Pvr7MuvvO3r0qObOnSvJMgjA9OnT9cQTT2SrBut1SUxM1MyZM1Otv3nzpsaNG2dMsZaTKcas/ZLJycl666230uyXvHr1qt566y3jZ+u5kSwjWlkDUP7+/po9e3aax1mwYIE2b94sSWrWrJldrimAO+Oc+Sb3Jzc3N3322WcaNmyYoqOj1b9/fw0ePFitW7dWcnKyduzYocWLF+vWrVvptuHs7KwmTZro119/zXCkGEl677331KtXLyUkJGjo0KEaNmyYWrVqpfj4eK1Zs8YYlq169eoaOnRomm2YTCbjtZ+fn826hg0b6oknntDOnTu1bds2vfjii+rXr5/Kli2rixcvaunSpcbNvF27dmmmW8ePH6+DBw8qIiJCP/74o86dO6fnnntOZcuW1aVLl7Rs2TIdOHBAklSrVi2bm0xaUp6TRx991GbdgQMHNGjQIEmWG0xmU1nlRLNmzdS9e3etXbtWO3bsUP/+/TVkyBCVL19ep0+f1pw5c4zh8saPH59qjs0nn3xSXbt21YYNG3T69Gl17dpVL730kh566CHdunVL+/bt0+LFi415Ot99912btLhkmVNz3Lhxmjhxoi5duqRnn31WI0eOVJ06dRQcHKwFCxbo6NGjkiyj61gfHlPK7Fy98MILWrx4sUJDQzVt2jRduHBB7dq1U5EiRXTq1CktWLDASK6PHTs2zflf33jjDe3fv19JSUkaOnSoXnrpJTVu3Njmc8bGxsrV1VXTpk2Tq6trDq4IAAAAANzDEq5J5iRGArKn0q2lvxdJ0RekYrXsXQ0AAADyAP199Pdl1t/31VdfGde/Xbt2qlixYoZhL8nyD/9r1qxp/Ny5c2f997//1enTp7Vo0SKFh4erW7du8vLy0rlz57Rw4UIjmDVw4MB0pwLL6Nr36NFDmzdv1o4dO3TkyBH16NFDAwYM0MMPPyxHR0cdOXJECxcuVFhYmCRp8ODBxqwmVu+8844OHTqkK1eu6JtvvtGRI0fUq1cvVapUSSEhIfr555+1c+dOSVKpUqX0ySefZHgeAORPhIAy0KJFC3399dd66623FBsbqzlz5mjOnDnGeldXV40cOVLfffddum107NhRv/76q8LDw3X27FnVqpX2l0wPPvigZs2apTFjxig2NlazZ89OlcCsUqWK5s2bZ6SNs+uzzz7Tyy+/rKNHj2rfvn3at29fqm2eeuopffLJJ3JwcEi1rnz58po/f75GjRqlixcvas+ePdqzZ0+q7Ro1aqRZs2bJw8Mjw3r27t0ryfLZ0wqe5IWPPvpI169f1+7du3X06FGNGTPGZr2Dg4NGjRql3r17p7n/tGnT5OzsrLVr1yosLExTp05NtY2bm5smTZqkPn36pNlGnz59FBISom+//VYhISH64IMPUm3z+OOPZzq/a3o8PDw0d+5cvfzyywoPD9fy5cu1fPlym21cXFz05ptvphqpyKp+/fqaOnWqJk6cqKioKM2YMSPVNiVKlNCMGTPUqFGjHNUJAAAAAPe0eMsXsYSA7KjUo5IcpBtnCAEBAADcR+jvs0V/3/8EBgZq//79xs/btm3Ttm3bMj1exYoVtWPHDuNnJycnzZ49Wy+++KICAgK0ceNGbdy4MVUNgwcP1oQJE3LyEY1RiiZOnChfX18FBQVp2rRpaW47dOjQNMNbFSpU0Pz58zV69GhdvHhRv/32m3777bdU2z344IP65ptvsjVlGYD8gxBQJtq3b69Nmzbp+++/1+7duxUcHKxixYrp0Ucf1SuvvKK4uLgMHwo6deqkjz/+WHFxcdq2bVu6DwWS1LZtW23YsEHz58/Xr7/+qpCQEDk4OKhatWrq1KmTBg0alOMHAkkqVqyYFi9erJUrV2rdunU6e/as4uPj5eXlpUaNGum5557LdF5Hk8mktWvXauXKldqyZYv8/f0VExMjT09PPfTQQ+rWrZuefvrpNB8qUoqOjjZSxD179szxZ7pTbm5umjdvntatW6eff/5Zp06dUnR0tDw9PfXII49o0KBBGc7H6urqqs8//1y9evXSihUrdPjwYV25ckVubm6qXLmy2rRpowEDBmQ4TKIkjR49Wq1btzaGh7xy5YoKFSqkOnXq6Nlnn1X37t0zPacZqVOnjtauXauFCxdqx44dunjxopKTk1WhQgW1aNFCAwcOzPTBrGfPnqpbt65+/PFH/f777woLC5OLi4uqVaumJ598UgMGDDCmNgMAAAAA3MYaAvKoZt867mcuxSwhrBunJTGNNQAAwP2E/j5b9PdZnDx5MtdqqFChgn7++WctXrxYmzdv1oULF5SYmKgyZcqoadOm6t+/v+rXr39HxyhUqJC+/PJL9e3bVytXrtThw4cVEREhR0dHlS1bVs2aNVP//v1Vu3btdNuoXbu2ce03bdokf39/xcXFqVixYnrooYfUpUsX9ejRQ87OxAiAgsrBOkdjfnfkyBFzTkcYcXBw0N36nCdOnDBSo6NGjdLo0aNTbTN16lQtXLhQNWrU0IYNG+5KHQXNzz//rLffflvFihXTjh07VLRoUXuXhHtYRn8DTp8+rTp16uRxRQDudfxtAXA38LcFNm7/IraA/Lf9PS3mHyl4c/rrL66UQndL3fwyDwJl1pZVyUelK7/f0TbBwcEqX758rrR1V7bLalvlO0lFqmS8Tcw/0h+vSpc3SY2nS86Fcn7MrBwPuI/x3ALgbuBvC+jvy3/o7wNwL7uT+86hQ4cOPfLII01yuaQscbTHQe83L730ktzc3HT+/Hn98ccf9i4nX/Dx8ZFkmfeSBwIAAAAAwD0vPkxyLy058FWMXRWrIylZijpr70oAAABQwNDflxr9fQCQ//DNUx4oU6aMkR5esGCBfYvJB44dO6Zjx46pSJEiGjRokL3LAQAAAADg7osPk9zL2LsKeFSTHF3/nRIMAAAAyDr6+2zR3wcA+RMhoDwyatQoeXl5afv27Tpz5oy9y7Grr7/+WpI0evRoeXp62rkaAAAAAADuMnOydDOCEFB+4OgiFa0lXb+/v5sBAABAztDf9z/09wFA/kQIKI94eXlp8uTJMpvN+vLLL+1djt0cPHhQv/32mxo3bqzBgwfbuxwAAAAAAO6+hKuSOUlyIwSULxSrLcUHSwnX7F0JAAAAChj6+yzo7wOA/IsQUB7q0KGDunfvrl9//VU7d+60dzl57tatW/roo49UqFAhffrpp3J05NcPAAAAAHAfiA+zLBkJKH8oXseyZDQgAAAA5AD9ffT3AUB+5mzvAgq6hx9+WH5+flne/vPPP9fnn39+FyvKv5ycnLR27Vp7lwEAAAAAQN4iBJS/FKogOReVbpyWSrewdzUAAADIB+jvyzr6+wAgfyOaCQAAAAAAcDfFh0mOLpJLcXtXAklycLRMCXbjtGQ227saAAAAAACAXEMICAAAAAAA4G66GSa5lbGET5A/FK8jJd6Q4oPtXQkAAAAAAECu4dsnAAAAAACAuyk+jKnA8puiD1qWUeftWwcAAAAAAEAuIgQEAAAAAABwt5hvSTcjCAHlN26lJeeiUjQhIAAAAAAAcO8gBAQAAAAAAHC3JFyzBIHcCAHlKw4OUtEajAQEAAAAAADuKYSAAAAAAAAA7pb4MMuSkYDyH4/q0s0wKTHK3pUAAAAAAADkCmd7FwAAAAAAAJCrbl6Tkm5kvp1zMcmtxN2tJT7UsiQElP941LAso89LJRratxYAAAAAAIBcQAgIAAAAAADcW5JuSMGbM9+ufKc8CAGFSY6ukkvxu3scZF+RKpKDMyEgAAAAAABwz2A6MAAAAAAAgLslPkRyLys5ONi7EtzO0UUq8oAUdd7elQAAAAAAAOQKQkAAAAAAAAB3S1ywVKi8vatAejxqSDH/SMmJ9q4EAAAAAADgjhECAgAAAAAAuBtuxUsJ1wgB5WceNSRzkhQbaO9KAAAAAAAA7hghIAAAAAAAgLshLsSydCcElG8VrWFZMiUYAAAAAAC4BxACAgAAAAAAuBvigi1LRgLKv1yKSW6lpWhCQAAAAAAAoOAjBAQAAAAAAHA3xAdLDk6Se2l7V4KMeNSwhIDMZntXAgAAAAAAcEcIAQEAAAAAANwNccGSe1lLEAj5V9HqUuIN6WaEvSsBAAAAAAC4I4SAAAAAAAAA7oa4YKYCKwg8alqWTAkGAAAAAAAKOEJAAAAAAAAAuS05wTKyjDshoHyvUHnJyZ0QEAAAAAAAKPAIAQEAAAAAAOS2+FBJZqlQOXtXgsw4OEpFqktRF+xdCQAAAAAAwB0hBAQAAAAAAJDb4oIty0IV7FsHsqZoDSkuSEqKs3clAAAAAAAAOUYICAAAAAAAILfFhUhykNzL2LsSZIVHDUlmKeZve1cCAAAAAACQY4SAAAAAAAAAcltcsORWWnJ0sXclyAqPapIcpKhz9q4EAAAAAAAgxwgBAQAAAAAA5La4YKlQeXtXgaxycpcKV5KiL9i7EgAAAAAAgBwjBAQAAAAAAJCbkm9JN0MJARU0HtUtISDzLXtXAgAAAAAAkCOEgAAAAAAAAHLTzTDJnEwIqKDxqCkl35Si/O1dCQAAAAAAQI4QAgIAAAAAAMhNccGWJSGggqVodcvy2jH71gEAAAAAAJBDhIAAAAAAAABykzUE5F7OvnUge1xLSi6e0rWj9q4EAAAAAAAgRwgBAQAAAAAA5Ka4YEugxMnN3pUgOxwcJI/qUiQhIAAAAAAAUDARAgIAAAAAAMhN8SFMBVZQFa0hxV2WEiLtXQkAAAAAAEC2EQICAAAAAADILeZkKS5EKsRUYAWSRw3LMvq8fesAAAAAAADIAUJAAAAAAAAAueXmFcmcyEhABVXhypKjmxRFCAgAAAAAABQ8zvYuAAAAAAAA4J4RF2xZuqcTAkpOkmL+ybiNpLjcrQlZ5+gsFa/LSEAAAAAAAKBAIgQEAAAAAACQW+L/DQGlNxJQUox05feM2yj5aO7WhOwp0VD6e4GUnCA5utq7GgAAAAAAgCxjOjAAAAAAAIDcEhcsuRSXnAvbuxLklGcDyZyc+YhNAAAAAAAA+QwhIAAAAAAAgNwSF5z+KEAoGEo0sCyjmBIMAAAAAAAULISAAAAAAAAAcoPZbAkBuZezdyW4E64lJPeyUjQhIAAAAAAAULAQAgIAAAAAAMgNCdek5JtSoQr2rgR3yqOGJQRkNtu7EgAAAAAAgCxztncByN9MJpMkqXXr1vrhhx/sXE3+k5iYqPXr12vDhg06deqUIiMj5ebmpsqVK6tNmzYaOHCgypQpc8fHiY+P17Jly7Rlyxb9/fffioqKkpeXlx555BENHDhQjRs3znab//nPf7Rq1SqNHTtWw4cPz3DbwMBATZ8+Xfv27VNcXJyqVaum559/Xv369ctwvz///FP9+/dXuXLltGXLFrm5uWW7TgAAAAAoMOJDLEumAyv4itaQIvZJ8aFSIUZ2AgAAQMFGf1/G7lZ/36VLl9SuXbts79esWTN5e3unev/69etavny5du7cqQsXLig6OloeHh6qVauWOnbsqD59+sjd3T3ddk+fPq0ZM2bo8OHDSkxMVO3atTV06FB16tQpw3rWrFmjCRMmqF69elq9enW2Pw+AvEUICMih4OBgvfbaazp58qTN+4mJiTp9+rROnz6txYsXa9q0aerYsWOOj3PmzBm99tprunTpks37oaGh2rBhgzZu3KjXXntNo0ePznKb27dv16pVq7K0bUhIiPr166eIiAibmt5//32dOnVKkydPTnffL7/8UpI0atQoAkAAAAAA7n1xly1LQiMFn0cNyzL6PNcTAAAAuIflVX9fdri4uKR678CBA3rzzTd15coVm/cjIyN18OBBHTx4UN7e3po9e7Zq1qyZav/Tp0/rhRdeUGxsrPHe0aNH9frrr2c4YEBCQoK++eYbSdLYsWPv5GMByCOEgIAciI+P10svvaRz585Jklq2bKnevXurcuXKioqK0q5du+Tj46PY2Fi9+eabmj9/vpo3b57t4wQGBmrw4MGKjIyUg4ODnnrqKXXr1k2enp46dOiQ5s2bp8jISM2aNUuVKlXSM888k2mb+/fv15tvvpnlGr744gtFRETI09NTY8eOVdWqVbVhwwb5+Pho+fLl6ty5s1q2bJlqvx07dujw4cOqVq2aevXqla3PDQAAAAAFUlyw5FxEci5q70pwp9zLSk6FLSGg0q3sXQ0AAACAu+Bu9/eVKVNGa9asyXS7uLg4jR49WhERESpUqJDGjRtns97f318jR45UbGysnJyc1KtXL3Xo0EElSpRQaGio1qxZo23btumff/7R0KFD9dNPP6lUqVI2bUyePFmxsbGqUKGCxo0bJy8vL/n4+Gjz5s2aMWOG2rdvr+rVq6eqbfny5bp06ZJatGiRZn8ggPyHEBCQA4sWLTIeCIYMGaJ33nnHZn2rVq3Uvn17DRs2TImJifrggw+0fv16OTo6Zus4H374oSIjIyVJkyZNUv/+/Y11DRs21OOPP65evXopPj5e06dPV/fu3eXk5JRueytWrNCUKVOUkJCQpePfvHlTmzdvliS9//776tq1qyTLMISXL1/W7t27tXbt2lQ3/eTkZM2YMUOSNGbMmAxrAgAAAIB7RlyIZSowBwd7V4I75eAoeVSTov+xdyUAAAAA7pK73d/n6uqqOnXqZLrdhAkTjBk5Jk6cqIceeshm/aeffqrY2Fg5ODho5syZ6tChg836Dh06aO7cuZo+fbpCQ0M1c+ZMTZkyxVgfGBiow4cPS5Jmzpyp+vXrS5KaN2+uHj166OzZs1q/fn2qWUdiY2P13XffSZL+7//+L0ufGYD9ZSuRYDKZKplMphkmk+m0yWSK/fd/J00m0zSTyZTmRIgmk6mwyWT6wGQynTGZTDdNJlOEyWTabDKZuuTORwDynnW+y7Jly6ZK41o1b95c/fr1kyRduHBBx48fz9Yxjhw5oj179kiSevbsaRMAsqpRo4aef/55SVJYWJiOHDmSZluhoaEaO3asJk2apISEhCyHci5cuGAEhlq0aGGzzhr88fPzS7Xf2rVrdfbsWdWrVy/TeUQBAAAA4J5gNltGAnIvb+9KkFsKV5biL0vJifauBAAAAMBdkBf9fZnZunWrMVrQk08+qd69e9usDw0N1d69eyVJnTt3ThUAsho+fLhMJpMkaf369TYDAlj78goXLmwEgCTJ0dHRGNkorf6+H3/8UREREerUqZPNfgDytyyHgEwmUxtJJySNkfSgpIuSgiSZJI2XdMxkMtW/bZ8iknZIel9SdUknJcVI6ihpg8lkej8XPgOQpyIiIhQQECBJeuyxx9Kcl9Mq5Qg5Z86cydZxfH19JUlOTk4aM2ZMutv17NlTvXr10tChQ1WkSJFU67ds2aJOnToZ7VWvXl0ffvhhlmqIiYkxXhcvXtxmnfVYKbeRUs8N6sC/gAUAAABwP0i4It2KsYwEhHtDkQckc7IUG2TvSgAAAADksrzq78tIdHS0Jk+eLMkS0Hn//dRd54cOHZLZbJZkCQmlx8HBwagzJiZGly5dMtZZ+/Ju7+uTJA8PD5ttrK5du6b58+fLyclJb7zxRnY+FgA7y9J0YCaTyVPSakmekjZJGurn5xf877rqkhZJaiVpjclkesjPzy/+312/ldRc0lFJ3f38/AL/3WegpPmSPjCZTHv9/Py25eJnyjXWtOSkSZM0YMAA/fLLL1q5cqXOnj2rxMREVapUSd27d9fgwYPl6uoqSTp48KAWLlyoY8eOKTIyUmXKlNFjjz2mV199VWXKpDlYkiTLDeOnn37Sn3/+qcuXLys6Olru7u4qVaqUHnnkET333HOpEpZ79+7VsGHDZDab5enpqY0bN8rLyytV26tWrdJ//vMfSVLTpk21aNGibE9LlZFLly5pyZIl2rdvnwIDA5WUlKRSpUqpUaNG6t27d6oRZG63ZcsWrV27VsePH9fVq1fl7u6uMmXKqFmzZurbt2+qIe9yY9+3335bP//8syTpk08+Ua9evbL8eR0dHfXGG28oLCxMzZo1y3Bb601ZskytlR2//vqrJMu0X+XLp/8lcu3atfXJJ5+ku97Pz09xcXFydnbWoEGD9MYbb+jYsWNZqqFYsWLG6+joaJufr1+/Lul/DwdWy5Yt06VLl/Too48yNygAAACA+0eUv2VJCOjeUfgByzI2UPKoatdSAAAAkHP092UN/X3pu5P+vozMmTNHYWFhkqRXXnlF5cqVS7VNlSpV9Oqrryo0NFS1a9fOcp0pRwKy9u9FR0en2sfa31e0aFGb97/77jtFR0fr2WefVY0aNbL4iQDkB1kKAUkaIqm0pMuS+vr5+UVZV/j5+V0wmUzPSPKTVE1Sb0mLTSZTDUkDJCVL6m8NAP27j7fJcsf9j6QPJOXLEJBVYmKiRo4cqZ07d9q8f/bsWX3xxRfat2+ffvjhB3377bf69ttvbf7ABgUFycfHR9u3b9eqVatUtmxZmzZu3bqlqVOnasmSJTb7WY8bFRWlv//+W6tWrdLYsWM1fPhwY32rVq30/PPPa+nSpYqMjNTHH3+sL7/80qaNwMBATZ06VZLlD/xnn32Wqw8ECxcu1BdffGFzI7F+7qCgIPn6+qpTp0769NNPVbhw4VSfb8yYMdq2bVuq96OionT+/Hn5+Pho+PDhGjt2bK7te6e8vLz06quvZmnbgwcPGq8rVqyY5WPExsYqMNDyf5mHH37YZt3169cVEREhT09PlSxZMtO2nJ2d9dRTT2nUqFGqXr16lmuQpKpVq8rV1VUJCQnav3+/zdRe+/fvlySbB46YmBhjbtDcPu8AAAAAkK9FnbMsCQHdO9xKSU6FpNiL9q4EAAAAuYD+vvTR35exnPb3ZSQ0NFTe3t6SpAoVKmjw4MFpble3bl3VrVs3S21a63RwcLAJFNWqVUuSFBUVpb/++kv16tWTJCUnJxv7WMNykhQcHKylS5fK1dVVo0ePzuYnA2BvWQ0BPfHv0jdlAMjKz88v3GQy7ZNt5MNGAAAgAElEQVT0lKSmkhZLGijJSdJePz+/U2m0OUeWEFArk8n0gJ+fX779RmXu3Lm6du2aHn74YQ0aNEiVKlWSv7+/pk+frsjISO3bt08jR47U7t27Vb16dQ0bNkwPPvigwsLCNG/ePB0/flxhYWGaMWOGPv30U5u2v/32Wy1evFiSVK1aNQ0cOFDVq1eXm5ubgoKCtG7dOu3evVuSNGPGDD355JOqWbOmsf/48eO1d+9e/fPPP/L19VX37t3Vtm1bSZY/3BMmTDCGb/vwww9VoUKFXDsvCxcuNB44ChcurAEDBqhly5Zyd3fXmTNntPD/2bv38DrLAl3cT3pIm/SQ9MShhYKcUihUShHFguhPFJWtMyqMjIqgs0fxUtkwysAenY3HQYQBhUEYN4MKM46C7vHA6KCMitKKYkFAWmNBWk6Vpk2bpk1Lkya/P1YTW5qmaXP4kpX7vi6udyXr/b71pF2uLNf39H2/+tU88cQTueuuu9LU1NS1ZFynL33pS12/1E8//fT8+Z//eQ444IBs3LgxDz/8cG655ZasX78+X/rSlzJ//vydlrjry7GDZe3atV17iY4dO7ZrT83e+MMf/tD1JnHmzJnp6OjIN7/5zdx222077cl56KGH5j3veU/OPvvs3b7Ze9/73rfPbwQrKyvz2te+NnfeeWcuv/zybNiwIYceemj+8z//M/fee2+S5M1vfnPX/C9/+ctZu3ZtXvva19obFAAAGFmaH0tGjU/G1hadhP5SUZFUH5xsemrPcwEAGPJc7+ue630968v1vp783//7f7tWFfrrv/7rjBs3rk/n+/nPf56lS0uX5I877rjU1v7p/5vOmjUr8+fPz4MPPpgLL7wwH/nIRzJ16tR87Wtfy2OPPZYxY8bkTW96U9f86667Llu3bs273/3uHncrAYam3paAPp3km0l+38Ociu1j56t+55pw93Y3ub6+/pm6urqVSQ5JclqS23qZZdCtW7cuCxcuzE033dS1DOAJJ5yQAw44oKupe8899+S4447LrbfeulMD9tRTT80ZZ5yRP/7xj/nxj3+cjo6OVFSU/qg2btyYm2++OUly0EEH5etf//pOL8gnnHBC3vjGN+bKK6/MLbfckvb29vzwhz/c6U1BVVVVrrzyyrzjHe/Itm3b8vGPfzz/+Z//merq6tx8881ZsmRJklJR4w1veEO//Zk8/fTTueqqq5Ik06dPz6233rrTUnDz58/PW97ylnzoQx/KPffck/vuuy+33npr3v3ud3fN6fyF+fKXvzw33HDDTuc/+eSTc9ppp+Wtb31r2tracvvtt+/0i70vxybJZz/72V3eoPWnjo6OfPSjH01zc6kzd9ZZZ+2yjF5P1q1b13W7uro673//+3dppifJihUr8n/+z//Jz372s1x77bVdz88d9bUJ/rd/+7f51a9+ldWrV+djH/vYTvede+65eclLXtKV+ctf/nJGjx6diy66qE+PCQAAMOw0L0+qDigVRygf1Qcnq3+WdGxLKkbveT4AAEOW6327cr2vZ3293rc7zc3NXT/7lClT9mobs+40Njbm8ssv7/p6x7+fTh//+Mfzjne8I88880wuvvjine675JJLcvDBBydJHn/88XznO9/JxIkT8773va9PuYBi9KodUF9ff399ff1t9fX1v+zu/rq6uulJXrn9y0e3j52/uR7v4dQrto9H9SZHkS699NJdChaveMUrUlVV1fX1JZdcsssSeOPHj8/ChQuTlLZxWr9+fdd9y5cvz0EHHZSqqqqcd955O70h2NGOzcvnnntul/vnz5+fv/qrv0qSPPvss7n++uuzfPnyXHfddUmS2bNn71Le6KuvfvWraW1tTVLaQ7W7vSDHjRuXq666KjU1NUmSf/mXf0l7e3vX/WvWrElS2suyO3PmzMn73//+XHDBBXnjG9+40319OXYwXHHFFV2lnf322y8XXnjhXh3f0tLSdfuLX/xifvKTn+SYY47Jl770pTzwwANZsmRJvvjFL3Zt73X33Xd3tbT72/77759vfvObectb3pKpU6emsrIydXV1+fSnP73T86pzb9A///M/73o+NDc359prr83b3/72nH322bn88suzcuXKAckJAABQqObltgIrRxNmJx2tyeZdP48BAGD4cb1vZ6739ayv1/t254477ui6FvjOd74z48eP3+dztbS05AMf+ECeeeaZJMkpp5yS17/+9bvMmzNnTm6//fa89rWvzeTJkzNu3Lgcf/zxueGGG3L++ed3zbv22muzbdu2vOc978mUKVOSlJ6vn/nMZ/K2t70t55xzTq688so0NDTsc2ZgYPV2JaA9+UKS6iQtSb61/Xv7bR97egVYu32c3k85BsS0adN22gexU0VFRfbbb7+sXLkylZWVWbBgwW6P79TS0tL1gjl//vx8//vfT5Kdflm+0PTpf/rjeeFenJ06G7j19fW57bbbcs8996S1tTVjxozJ1VdfnYkTJ+75B90LnVtBTZ06Na95zWt2O6+mpiZnnnlmvva1r6WhoSHLli3r2rfysMMOy7Jly/LNb34zhx56aN761rfu0p794Ac/2O15+3LsQLvyyivz1a9+NUlpWcBrr702U6dO3atzbN68uev2s88+m/nz5+crX/nKTm8CXv3qV+clL3lJzj777KxYsSJf//rX8453vCNHHnlk//wgO9h///1zxRVX7Pb+Z599dpe9QdetW5dzzjknK1as6Jr38MMP5zvf+U5uvPHGnHzyybs5GwAAwDCzdV3yfEOy36lFJ6G/Vc8ujS1PJtX9t+UCAACDz/W+Xbnet3v9cb2vO+3t7V1bx40fPz5vf/vb9/lcmzZtygUXXJAHHnggSTJz5sxcddVVXatUvdDhhx+e66+/frfne+ihh/KjH/0o06ZN6yoGPfXUU3nb296WtWvXds178MEH8+1vfztf+cpXuv3fFFCsPpeA6urqPpak89Xpk/X19au33+6syG7p4fDOpkN1D3OSlF4Qly1btm8h+2jWrFm7va+zLTxlypSMGdP9H+eOjeKOjo5u53Ru2bRu3bo89dRTeeqpp/LYY49l6dKlXUv89XR8ZWVlPve5z+Wss85Ka2trHn+8tADTBz7wgbz4xS/u4afbe21tbXniiSeSlPaU3HHfz+68+MUvzte+9rUkpTZ055uC9773vbn44ovT2tqaK664IldddVWOP/74nHzyyVm4cGHmzZu323P35diB0tbWlo9//OO54447kqTrDdmJJ5641+d6YeP3E5/4RLct4MmTJ+eSSy7JBz7wgXR0dOR73/te/uZv/mbffoA+uP7667N169acf/75XXuDXnvttVmxYkWOOOKI/OM//mP222+//NM//VP+7d/+LR/5yEdy11139fub1Z7s7vVjy5Ythb22AOXLawswELy2sKOjX/C158bOZlS3pHXVqj3OGzt2TRqebNnjvD2p2vhgDk3SuHlcnt/D406ubsmGfpjTX+dqbW3NqlWrBj1Xb+f19ly9+bvs7fNip8fsaM8BFWOyafWyNLf+6V8n99dzB8qV9y3AQPDaQl+53rcz1/u615/X+7rzm9/8pmvVntNOO22fi0WNjY1573vfm0ceeSRJqWR2880396mo9I//+I9JkgsuuCATJkxIUtpGbO3atTnxxBNzxRVXZNy4cfnUpz6VH/3oR/nwhz+c733ve7stHUE5GI7vPfpUAqqrq7s8yce3f/ndJJ/b4e5tKW031v1vsZLOV4Td12K3GzVqVI4++oUfcw6Ozhe5nuzuDUFvPPTQQ7n11luzePHiNDY27nJ/5xuGPZkzZ07e9a535V/+5V+SlBrJA7FXY1NTU9ebkx1bz7uzY7N5x+UR3/CGN6SlpSWf+9zn0tTUlLa2tvz617/Or3/961x//fWpra3Nq1/96px33nm7tEj7cuxA2LhxYy666KL8/Oc/T1JqBF999dV53etet0/n2/E5N3v27B5/hlNPPTVjx45Na2trHnrooX16vL7o3Bt0woQJXc+3TZs25Tvf+U6S5FOf+lTmzJmTpLSU5OLFi/PEE0/kv/7rv3LWWWcNWs7dvX4sW7assNcWoHx5bQEGgtcWeuK58QKbViatvdiaa/r0TJ/Q/bLze+WxRUmSqTPnJuNn9Dy3qjoTDtxDtt7M6adzrVq1qvSPOQY7V2/n9fZcvfm77O3z4oWPue7gTKxozMQdv9dfzx0oU963AAPBawt95Xrfzlzv21V/X+/rzn//93933e5u267e+MMf/pD3vve9eeqpp5KUdvT48pe/3O12br3185//PL/85S8za9asnHPOOUlKqwDde++9qaioyDXXXJP9998/SXLVVVfl1FNPzfLly3PffffZ/YOytq/vPXYsfg623v22eYG6uroxdXV1N+VPBaC7krytvr5+x8LPxu1jT5sYdt63uYc5hRvIhukNN9yQv/iLv8idd97Z9YZg+vTpOemkk3Luuefm6quvzp133tmrc23evDl3331319dr167N7bff3u+Ze1rKsDvbtm3ruv3CJuhZZ52Ve+65J9dcc03OPPPMnfZJXb9+fb71rW/lzW9+c1ezuL+O7U/PPfdc3vGOd3S9Iaiurs6NN97YpzcEM2b86UPjzl+ouzNu3Liun33dunX7/Jj76pprrunaG7SzXfzoo49my5YtqayszPHHH981t6KiIieddFKSdC1NCAAAMOxtWJaMHp+M2/MH5wxDEw4ubQfWsXefhwAAMLS43rcz1/t2NhDX+7rTWQKqqqrKK1/5yr0+/v77789f/uVfdhWADj300Pzbv/1bnwpAHR0dufbaa5MkF154YdeqV7/+9a+TlBYs2PF6ZVVVVdfKVK73wdCz13XWurq6yUm+maRzY8hvJHlXfX39CzevXJNkSpKePgHrrIyu7mFO2brnnnty3XXXJSmVPv7X//pfOe2007LffvvtNO/pp5/u1fmuvPLKrFy5MkkyadKkNDc353Of+1wWLlyY2bNn91vumpqarts77v+4OzvO2fHYTlVVVTnzzDNz5plnpqOjI7/73e+yaNGi/PCHP8xDDz2Ubdu25TOf+UxOPfXUHHzwwf12bH944okn8p73vCfPPvtsklJT+qabbsq8efP6dN7DDjssY8aMSVtbW5qamvY4v7W1NUn3f74D6aGHHsrdd9+dadOm5d3vfnfX91evLv1PesqUKbs02zv3yG1oaBi8oAAAAAOpaWky8bCkYp/+rRVDXfXsZPXPkufX7nmlJwAARhzX+0pc79uzFStWdG3B9opXvCJVVVV7dfzdd9+diy++OFu3li7Lz5s3L//8z//cpy3AkuQHP/hBHn300Rx11FF505ve1PX9zut93a0U5XofDF179elUXV3dQUkW5U8FoKuS/GU3BaAk6dwc7UU9nPLQ7ePv9yZHudixsXrttdfm7LPP3uUNQVJamntPFi1alH//939Pkpxyyin54he/mIqKirS0tOSyyy7b6zZvTyorK3PYYYclSX7729/u8dy/+c1vum53Hpcka9asya9+9as0Nzd3fa+ioiJHH310/uf//J+5/fbbc/755ycp7b/Z2bzt67H95amnnsq73vWurjcEhxxySL7xjW/0yxuCysrKHHPMMUlKbzw2bNiw27kNDQ1dyy72tJ/tQOhub9A96WyK9+dzEgAAoFBNS5NJRxadgoEyYfuFlpYni80BAMCQ5Hqf6329df/993fdfulLX7pXx/74xz/ORRdd1FUAetWrXpVbb721zwWgtra2fOELX0iSXHTRRb3ets71Phi6el0CqqurOzDJT5Mcm2RbkvfX19f/7Qu2ANvRL7eP3W4CWFdXNytJZ111cW9zlJPOFm+SzJ07d7fzvvvd73bdbmtr2+X+DRs25O/+7u+SlJam++QnP5mTTjopZ511VpLSfnO33HJLf8VOkixcuDBJqfX7ox/9aLfzmpqa8oMf/CBJUltb2/Vzfuc738nChQtz7rnn5q677trt8aeddlrX7c5fan05tr9s3rw5733ve7sasMccc0y+/vWv92v7+Mwzz0xSWuXnjjvu2O28b3/72123Tz/99H57/D352c9+tsveoJ06G8GNjY27PGefe+65neYAAAAMa60bS+WQiUpAhWpvSzat7Pm/tn3cjb5qZmmVp01KQAAA7Mr1Ptf7euuRRx7pur03JaPly5fn4osv7toZ5M1vfnNuuOGGvV5JqDt33HFHVqxYkfnz5+fVr371Tvd1Xsvr/PPZket9MHT1qgRUV1dXmeR7SQ5PsjXJ2fX19Tft4bDO1sIr6+rq6rq5//3bx3vq6+tX9CZHuelcJi0pFSq6c8cdd+xUAOnul9unPvWp/PGPf0ySXHzxxV2rwVx66aWZMaO0TPUXvvCFLF++vN+yv+td78qYMWO6Hr9z6bodbd26NZdccknXKjbnnXde136rp5xySsaOHZskufHGG7Nu3bpuH+d73/te1+1jjz22z8f2l8997nP5wx/+kKS0D+ZXvvKVPjdtX+jNb35z1y/Of/qnf+p2T81HH300X/ziF5MkM2fOzCte8Yp+zbA7O+4N+qEPfahrb9BOxxxzTEaPHp3W1tadWtlbt27NL37xiyR79+YGAABgyNrwu9I46Yhic4x0bZuSVXf1/F/7Pl4wGDW2VARqeap/MwMAUBZc73O9r7fq6+uTlFZhmjNnTq+O2bZtWz784Q9ny5YtSZIzzjgjV1xxRdffQV9s2bKl6zrj3/zN3+xyf+ef99NPP53f//5PG/usXbu2q9Dkeh8MPWN6Oe/SJAu23/5AfX39f+zpgPr6+uV1dXVfS/L2JP+vrq7uz+rr6x9Lkrq6unduP2eSfHovM5eN17/+9V3Fjr/7u7/LY489lgULFqSysjIrV67Md7/73a7CRKeNGzfu9PUPf/jDrubw/Pnz8853vrPrvkmTJuXyyy/PBz/4wWzdujWXXnppvvGNb3T9Qu2L2bNn5yMf+Ug++9nPpqGhIW9961tz7rnn5uSTT8748eNTX1+fr3zlK12/OE888cS8733v6zp+2rRpOffcc3PLLbfk6aefzpve9Kacd955mTNnTiZMmJBVq1blP/7jP7reLL3sZS/LiSee2OdjO1122WX5j/8oPY2vuOKKvOUtb+n1z/7000/n9ttv7/r6fe97X5599tmuZQJ3Z/r06V1v0jrP09monTVrVn784x/vNL+mpiaf/OQnc+GFF6alpSXnnXde3va2t+VVr3pVxo8fn8WLF+eWW25JS0tLKioq8g//8A+7lHEGyve///0sXbo0Rx55ZP7sz/5sl/tramryqle9KnfffXcuu+yyXHbZZdlvv/1y8803p6GhIdXV1XnDG94wKFkBAAAG1Ibtu6FPOiLZ+HixWRg41Qcn63+bdHQkFRVFpwEAYAhxvc/1vp6u9+1oxYoVSUr/sL+3f3933nlnV3lo8uTJOffcc/O73/1uj8fNnj07EyZM6HHOrbfemtWrV+fUU0/NSSedtMv9c+bMydFHH51ly5blggsuyKWXXppx48bl85//fLZu3ZoDDzwwp5xySq9+DmDw7LEEtH0VoIu3f9mW5Py6urrzezjk+/X19f+w/faFSealtIXY7+rq6h5JMiXJIdvv/2h9ff3d+xK8HLz97W/PokWL8tOf/jSbNm3K9ddfv8ucUaNG5T3veU9+9atf5eGHH96p3bt27dpcfvnlSZKxY8fm05/+9C77NL7mNa/JGWeckbvuuiuPPvpobrzxxlx44YX9kv/d7353KioqcvXVV2fTpk256aabctNNuy4Q9T/+x//IJz7xiV0aqRdffHGeeeaZ3HXXXVm9enWuuuqqbh9nwYIFue666/rt2L761re+tdMyjR/96Ed7ddwHP/jBfOhDH9qrxzr99NNzzTXX5GMf+1iam5tz22235bbbbttpTlVVVT772c/m5JO73Xmv3/V2b9D//b//d37zm99kzZo1ueyyy7q+P2rUqHziE58Y0CY1AADAoGlaWlopZsIhSkDlrHp2suYXSWtTUllbdBoAAIYQ1/tc7+uNLVu2ZP369UmS/fffv9fH7VhU2rBhw04FsZ7ceuuteelLX7rb+zds2JCbb745FRUV+fCHP7zbeZ/85Cdz3nnn5ZlnntnpOTdu3Lh89rOf7ZcyGtC/erMS0HEpFXc65y/cw/zHOm/U19evraure1mSS5L8RZKjk7QmuSfJ9fX19d/a68RlZMyYMbnxxhtzxx135Lvf/W7q6+vT0tKSqqqqzJw5MwsWLMg555yTOXPm5POf/3wefvjhrF69OkuWLMmCBQvy93//92lsbEySXHDBBTniiO6XHv/7v//73HfffWlqaso///M/51WvelWOO+64fvkZzj///Lz61a/Ov/7rv2bx4sV55pln0t7engMOOCDz58/PWWedlQULFnR7bGVlZa677rr85Cc/ybe//e389re/TUNDQzo6OjJt2rTMmzcvr3/96/O6170uFS/4V3Z9Obavli5d2q/n25PXve51WbBgQf71X/81P/3pT/P000+nvb09Bx10UF7xilfk7W9/e9eSkIPhjjvuyMqVK3P88cfn9NNP3+28gw46KLfffnuuueaa/PznP8/zzz+fY489Nh/4wAfy8pe/fNDyAgAADKimpcmkI0tFIMrXhNmlcdOTSkAAAOzE9T7X+3pjx9WfDjjggF4fN1A5v/SlL6WpqSlnnnlmjj766N3OmzdvXr7+9a/nmmuuyf3335+Ojo4sWLAgF110Ub9vzwb0j4qOjo6iM/TKgw8+2DF//vx9OraioiLD5ecE+l9PrwHLli3r8c0NwL7w2gIMBK8t7OSFH376/7w727QyWXXXnucdeEZpBZ+++N5RSe2LkxOu7t1jTntZsva+vs/pp3OtWrUqBx544ODn6u28oXKubVuSJRcls96YzDqzf547UMa8bwEGgtcWXO8DYDD15ffOkiVLlixYsODEPc/sf93v4wMAAABAz7ZtKW0BVuNiVNkbPT4Zv1/S8mTRSQAAAAB2SwkIAAAAYF80LU062pMaS6CPCNWzk01PFZ0CAAAAYLeUgAAAAAD2ReOS0jj1hGJzMDgmHJxsXZu0biw6CQAAAEC3lIAAAAAA9kXjkmRsTTLx8KKTMBiqZ5fGFqsBAQAAAEOTEhAAAADAvmhcUloFqKKi6CQMhuqDS2PLk8XmAAAAANgNJSAAAACAvdXemqx/OJm6oOgkDJaxE5PKqckmKwEBAAAAQ5MSEAAAAMDeano0ad+aTFECGlGqD7YSEAAAADBkKQEBAAAA7K3GJaXRSkAjy4TZyZbVSdumopMAAAAA7EIJCAAAAGBvNS5JxkxKJh1edBIGU/XBSTqSpmVFJwEAAADYhRIQAAAAwN5qXJJMPSGp8NHKiDJhdmlserTYHAAAAADd8EkVAAAAwN5ob03WPWQrsJFobG1pBaim3xadBAAAAGAXSkAAAAAAe6NpadL+vBLQSFRRkUw42EpAAAAAwJCkBAQAAACwNxofKI1KQCNT9exkw++Tbc8XnQQAAABgJ0pAAAAAAHujcUkyZmIy6ciik1CECbOTjjarAQEAAABDjhIQAAAAwN5oXJJMmZ9U+FhlRKo+uDR2rggFAAAAMET4tAoAAACgt9rbkvUP2QpsJBs3PRkzKVn3YNFJAAAAAHYypugAg+GQQw5JRUVF0TGAghxyyCFFRwAAAMrFhmXJts1KQCNZxaik5mgrAQEADDLX+wAYTMP1GvOIKAGtWLGi6AgAAABAOWhcUhqVgEa2mmOTlf+etG9LRo0uOg0AwIjgeh8DYdmyZTn66KOLjgHQb0ZECQgAAACgXzQ+kIyZkEw6qugkFGny0aUVoZ77STL5yN3PGzM5GTdl8HIBAAAAI5oSEAAAAEBvNS5Jpsy3+stIN/FFpXHl15LpL9v9vAPPUAICAAAABs2oogMAAAAADAvt25J1v0mmnFB0Eoo24UVJxdik5amikwAAAAB0UQICAAAA6I0Nv0u2tSRTFxSdhKKNGpNUz0o2PVl0EgAAAIAuSkAAAAAAvdG4pDQqAZEk1bNLKwF1dBSdBAAAACCJEhAAAABA7zQuSUZXJ5PnFJ2EoWDCwcm2zcnza4pOAgAAAJBECQgAAACgd9Y9kEw5Phk1uugkDAXVB5fGzc8UmwMAAABgOyUgAAAAgD1p35asezCZekLRSRgqqg4sjS1KQAAAAMDQoAQEAAAAsCfNv0/aNiVTFxSdhKFi9Phk3PRk87NFJwEAAABIogQEAAAAsGeNS0qjEhA7qpplOzAAAABgyFACAgAAANiTxiXJ6Kpk8tFFJ2EoqZqZbHkuaW8tOgkAAACAEhAAAADAHjUuSWpfnIwaU3QShpLqmUlHe7JlddFJAAAAAJSAAAAAAHrU0Z6se9BWYOyqalZptCUYAAAAMAQoAQEAAAD0pHl50rYxmXpC0UkYasbvn1SMSlqeLToJAAAAgBIQAAAAQI8al5RGKwHxQqPGlIpAVgICAAAAhgAlIAAAAICeNC5JRo1Lao4pOglDUdWsZLOVgAAAAIDiKQEBAAAA9KRxSTLlxcmosUUnYSiqmpk8vybZtqXoJAAAAMAIpwQEAAAAsDsd7UnjA7YCY/eqZ5XGzauKzQEAAACMeEpAAAAAALvT/HjS1qwExO5VzSyNtgQDAAAACqYEBAAAALA7jUtK45QTis3B0DVuemmruJZnik4CAAAAjHBKQAAAAAC7s25JMqoyqZlbdBKGqopRpdWArAQEAAAAFEwJCAAAAGB3GpcktfOS0ZVFJ2Eoq5qZbLYSEAAAAFAsJSAAAACA7nR0JI0PJFMXFJ2Eoa5qVtK6IWndWHQSAAAAYARTAgIAAADozsbHk9YmJSD2rGpmabQlGAAAAFAgJSAAAACA7jQ+UBqVgNiT6s4SkC3BAAAAgOIoAQEAAAB0p3FJMlZwUc8AACAASURBVGpsUjO36CQMdWNrk9HVSYuVgAAAAIDiKAEBAAAAdGftfUnti5PR44pOwlBXUVFaDchKQAAAAECBlIAAAAAAXmjb1mTtr5IZpxSdhOGialay+dmko6PoJAAAAMAIpQQEAAAA8ELrHki2bVECoveqZibbNiet64tOAgAAAIxQSkAAAAAAL9SwqDTOWFhsDoaPqpmlscWWYAAAAEAxlIAAAAAAXqjh3mTi4UnVAUUnYbionlUaNysBAQAAAMVQAgIAAADYUUdHaSUgqwCxN8ZMSMbWJi3PFp0EAAAAGKGUgAAAAAB21Lw8eb4hmXFK0UkYbqpmJpuVgAAAAIBiKAEBAAAA7Kjh3tJoJSD2VvXMZPOqpKO96CQAAADACKQEBAAAALCjhkVJ5dRk8pyikzDcVM1MOlpLK0kBAAAADDIlIAAAAIAdNdybTH95UuFjE/ZS1azS2PJMsTkAAACAEcmnWQAAAACdtjQkzb9P9jul6CQMR1UHJqlINj9bdBIAAABgBFICAgAAAOjUsKg0Tl9YbA6Gp9HjknHTlYAAAACAQigBAQAAAHRasygZVZlMO7HoJAxXVTOTFiUgAAAAYPApAQEAAAB0Wn1vMvXEZPT4opMwXFXPTLY8l7S3Fp0EAAAAGGGUgAAAAACSpG1zsm5JMuOUopMwnFXNStKebPlj0UkAAACAEUYJCAAAACBJGu8vrd6iBERfVM0sjbYEAwAAAAaZEhAAAABAkjQsKo0zXl5sDoa38fsnFaOTzUpAAAAAwOBSAgIAAABIkoZ7k8lHJ+OmFZ2E4WzUmFIRaPMzRScBAAAARhglIAAAAICO9qRhcTJjYdFJKAdVs2wHBgAAAAw6JSAAAACApqVJ6/pkxilFJ6EcVM9Mtq5NWjcWnQQAAAAYQZSAAAAAABoWlUYrAdEfqmaWxubfF5sDAAAAGFGUgAAAAAAa7k3G759MPLzoJJSDqlmlUQkIAAAAGERKQAAAAAAN95ZWAaqoKDoJ5WDctGRUZbKhvugkAAAAwAiiBAQAAACMbC3PJJtWJDNOKToJ5aJiVGlLsA1WAgIAAAAGjxIQAAAAMLI1LCqN0xcWm4PyUjUzabYSEAAAADB4lIAAAACAka1hUTK6Kpk6v+gklJOqmcnza5Itq4tOAgAAAIwQSkAAAADAyNZwbzL9ZcmosUUnoZxUzyqNTY8WmwMAAAAYMZSAAAAAgJGrtTlZ/xtbgdH/qraXgNb/ttgcAAAAwIihBAQAAACMXGt/mXS0JzNOKToJ5Wbs5GRsbdKkBAQAAAAMDiUgAAAAYORqWJSkorQdGPSniopk8lHJ+keKTgIAAACMEEpAAAAAwMjVcG9SOy+prCk6CeVo0lFJ06NJR0fRSQAAAIARQAkIAAAAGJna25I19yUzFhadhHI16aikdUOy+dmikwAAAAAjgBIQAAAAMDJt+F3StjGZcUrRSShXk48sjU2PFpsDAAAAGBGUgAAAAICRqfHXpdFKQAyUSUpAAAAAwOBRAgIAAABGprX3J9UHJxNmF52EcjVueuk/JSAAAABgECgBAQAAACNPR0dpJSCrADHQauYm65WAAAAAgIGnBAQAAACMPFvXJlueS6YrATHAauYmG5aWimcAAAAAA0gJCAAAABh5mh8rjfu9otgclL+auUnrhqTl6aKTAAAAAGVOCQgAAAAYeZqXJ2MnJ7XHFp2EclcztzQ22RIMAAAAGFhKQAAAAMDI07w8mfqSpMJHIwywrhLQ0mJzAAAAAGXPJ10AAADAyNK6IdnyXDLtpKKTMBKMn56M389KQAAAAMCAUwICAAAARpbm5aVx2kuKzcHIMfkYJSAAAABgwCkBAQAAACNL8/JkVGVSe2zRSRgpauaWtgPr6Cg6CQAAAFDGlIAAAACAkaX5sWTiYaUiEAyG2rlJW3PS8lTRSQAAAIAyNqboAAAAAACDpq0laXk6mXVm0t6WbFq552PGTE7GTRn4bJSvmrmlsenRZMLsYrMAAAAAZUsJCAAAABg5Nj6epCOZdFTStilZe9+ejznwDCUg+mbHEtDM1xebBQAAAChbtgMDAAAARo7m5UnF6GTCi4pOwkgybloyfv9SCQgAAABggCgBAQAAACNH8/JkwiHJ6MqikzDS1MxNmpYWnQIAAAAoY0pAAAAAwMiwbWuyaWUy6ciikzASdZaAOjqKTgIAAACUKSUgAAAAYGTY9ETSsU0JiGLUHJO0bUxaniw6CQAAAFCmlIAAAACAkaH590kqkomHF52Ekahmbmlc/2ixOQAAAICypQQEAAAAjAzNjyXVByVjqotOwkjUWQJqUgICAAAABoYSEAAAAFD+2tuSjY8nk44oOgkj1bipyfgDlIAAAACAAaMEBAAAAJS/lieT9tZk0pFFJ2Ekq5mrBAQAAAAMGCUgAAAAoPw1Ly+NSkAUqWZu0rQ06WgvOgkAAABQhpSAAAAAgPLXvDwZv38ydnLRSRjJaucm21qSTSuLTgIAAACUISUgAAAAoLx1tCfNj1sFiOLVzC2NTUuLzQEAAACUJSUgAAAAoLxtfra0+sqkI4pOwkhXc0xpbHq02BwAAABAWVICAgAAAMpb8/LSaCUgilY5Jak6UAkIAAAAGBBKQAAAAEB5a15eKl9UTis6CZS2BFMCAgAAAAaAEhAAAABQvjo6SiWgSUcmFRVFp4HtJaBlSUd70UkAAACAMqMEBAAAAJSv51cnrRtsBcbQUTM32daSbFpRdBIAAACgzCgBAQAAAOWr+bHSqATEUFEztzSutyUYAAAA0L+UgAAAAIDy1bw8GTMxGX9A0UmgpOaY0tikBAQAAAD0LyUgAAAAoHw1L08mHZFUVBSdBEoqa5OqWUnT0qKTAAAAAGVGCQgAAAAoT1vXJc+vsRUYQ0/NXCsBAQAAAP1OCQgAAAAoT83LS6MSEENNzTHJhmVJR3vRSQAAAIAyogQEAAAAlKfmx5JR45Pqg4pOAjurmZts25xsfKLoJAAAAEAZUQICAAAAylPz8mTSYUnF6KKTwM5q5pZGW4IBAAAA/UgJCAAAACg/rRuTzc/aCoyhqeaY0qgEBAAAAPQjJSAAAACg/Gx8rDROOqrYHNCdyprSNnVKQAAAAEA/UgICAAAAyk/z8qRiTDLhkKKTQPdq5ioBAQAAAP1KCQgAAAAoP82PJRMPTUaNLToJdK9mbrLhd0n7tqKTAAAAAGVCCQgAAAAoL22bk5Ynk4lHFJ0Edq9mbrJtS7LpiaKTAAAAAGVCCQgAAAAoL+sfSjrak4mHF50Edq/mmNJoSzAAAACgnygBAQAAAOWlcUlpnHhYsTmgJ0pAAAAAQD9TAgIAAADKS+OSZPwBydiJRSeB3Rs7Oak+OFmvBAQAAAD0DyUgAAAAoHx0tJdKQJNsBcYwUDPXSkAAAABAv1ECAgAAAMrHht8lrU3JRCUghoGauaXnbPu2opMAAAAAZUAJCAAAACgfDYtK48Qjis0BvVEzN2l/Ptn4eNFJAAAAgDKgBAQAAACUjzWLk8qpyfj9ik4Ce1YztzQ2/bbYHAAAAEBZUAICAAAAykfDomTqCUlFRdFJYM9q5yapSNY/UnQSAAAAoAwoAQEAAADlYcvqpHl5MvXEopNA74yZkEw8XAkIAAAA6BdKQAAAAEB5aFhcGpWAGE5qj1MCAgAAAPqFEhAAAABQHtYsTkZVJrXHFp0Eeq92XmkFq7aWopMAAAAAw5wSEAAAAFAeGhYlUxcko8cXnQR6r/a4JB1J09KikwAAAADDnBIQAAAAMPxt25I0/jqZsbDoJLB3aueVxvUPF5sDAAAAGPaUgAAAAIDhr3FJ0r41ma4ExDAz8bBkdFWy/pGikwAAAADDnBIQAAAAMPw1LC6NM15ebA7YW6NGJzXHWgkIAAAA6DMlIAAAAGD4W7MomXhEMn6/opPA3qs9rlQC6ugoOgkAAAAwjCkBAQAAAMNbR0dpJaAZtgJjmKqdlzy/JtnyXNFJAAAAgGFsTNEBAAAAAHrt+XVJ24adv7fxD8nzDcnkOcmmlUnb5mKywb6qPa40rn8kqTqg2CwAAADAsKUEBAAAAAwfbRuSVXft/L2GRaWxfUvpvmkvG/xc0BddJaCHkwNfU2wWAAAAYNiyHRgAAAAwvG38QzK6OhlvBRWGqfEzSs/f9Y8UnQQAAAAYxpSAAAAAgOGt+fFk4mFJhY85GMZq55VWAgIAAADYRz4dAwAAAIavtk3JllXJpMOLTgJ9U3tc0rQ0aW8rOgkAAAAwTCkBAQAAAMNX8+OlceIRxeaAvqqdl7Q/nzQvLzoJAAAAMEwpAQEAAADD18bHS9uATTi06CTQN7XHlcb1jxSbAwAAABi2lIAAAACA4Wvj40n17GR0ZdFJoG9qjk4qRifrHy46CQAAADBMKQEBAAAAw1N7W7JxRTLx8KKTQN+NHp9MOspKQAAAAMA+UwICAAAAhqeWp5KO1mSSEhBlonaelYAAAACAfaYEBAAAAAxPGx8vjVYColzUHpdsWpG0big6CQAAADAMKQEBAAAAw1Pz40nltKSytugk0D9q55XG9b8tNgcAAAAwLCkBAQAAAMNPR0ey8TFbgVFeao8rjesfKTYHAAAAMCwpAQEAAADDz/NrSlsmTTyi6CTQfyYckoyZlKx/uOgkAAAAwDCkBAQAAAAMPxsfL41WAqKcVFSUVgOyEhAAAACwD5SAAAAAgOFn4+PJ6PFJ1cyik0D/qp1XWgmoo6PoJAAAAMAwowQEAAAADD/NjycTDksqfLRBmak9LmltSlqeLjoJAAAAMMz4pAwAAAAYXtpaks3P2gqM8lQ7rzSuf7jYHAAAAMCwowQEAAAADC8b/5CkI5moBEQZqj2uNK5/pNgcAAAAwLCjBAQAAAAMLxv/kKQimfiiopNA/6usSapnWwkIAAAA2GtKQAAAAMDwsvGxpPqgZPT4opPAwKidZyUgAAAAYK8pAQEAAADDR3tbsnGFrcAob7XHJRt+l2zbWnQSAAAAYBhRAgIAAACGjw3Lkvbnk0lHFJ0EBk7tvKSjrVQEAgAAAOglJSAAAABg+GhcUhqtBEQ5qz2uNK5/uNgcAAAAwLAypugAAAAAAL3W+OukckoyburgPWZ7W7JpZc9z2jYPThaGl948d8ZMTsZN2fl7k49KRlUm6x8ZuGwAAABA2VECAgAAAIaPtUsGfxWgtk3J2vt6njPtZYOTheGlN8+dA8/YtQQ0amwy+WglIAAAAGCv2A4MAAAAGB42PZlsWWUrMEaG2nm2AwMAAAD2ihIQAAAAMDw0LC6Nk44oNgcMhtrjks3PJM83Fp0EAAAAGCaUgAAAAIDhYc2iZHR1Uj2r6CQw8GrnlUZbggEAAAC9pAQEAAAADA8Ni5IpxycVo4tOAgOv9rjSqAQEAAAA9JISEAAAADD0tTYn6x9Kpp5YdBIYHFUHJuOmJesfLjoJAAAAMEwoAQEAAABD39pfJh3tybQFRSeBwVFRkdQcZyUgAAAAoNeUgAAAAIChr2Fxkopkyvyik8DgqZ2XND1SKsABAAAA7IESEAAAADD0NSxKao9Nxk4uOgkMntrjkrZNyaYVRScBAAAAhgElIAAAAGBoa9+WrPlFMn1h0UlgcNXOK43rHi42BwAAADAsKAEBAAAAQ1vTb5O25mSGEhAjTO3cJBXJ+keKTgIAAAAMA0pAAAAAwNC2ZnFpVAJipBkzIZl4eLLeSkAAAADAnikBAQAAAENbw6Jk/AHJhEOLTgKDb8q8ZN1vik4BAAAADANKQAAAAMDQ1rCotApQRUXRSWDwTT0x2fhYsnVd0UkAAACAIU4JCAAAABi6Wp5NNq2wFRgj19QTS2PjA8XmAAAAAIY8JSAAAABg6FqzuDROVwJihJq2vQS09v5icwAAAABDnhIQAAAAMHQ1LEpGj0+mHF90EihG5ZRk4uFJ46+LTgIAAAAMcUpAAAAAwNDVsCiZdlIyurLoJFCcaS+xEhAAAACwR0pAAAAAwNDU1pKse9BWYDD1xKTlyWTL6qKTAAAAAEOYEhAAAAAwNK39VdLRlsxQAmKEm3piaVxrSzAAAABg95SAAAAAgKFpzeLSOP3kYnNA0aaekKQiaVQCAgAAAHZPCQgAAAAYmhoWJZOPTsZNLToJFGvspGTynGTt/UUnAQAAAIawMUUHAAAAANhFR3vSsDiZfVbRSWBgtbclm1bueV7N3GT1PcnGFUlFxe7njZmcjJvSb/EAAACA4aNPJaC6urr3JbkpyV/X19ffvJs51Un+Nsk5SV6UpDnJkiSfr6+v/0FfHh8AAAAoU03Lktb1yYyFRSeBgdW2KVl7357nTTw8eeqbyZPfSCp7KPkceIYSEAAAAIxQ+7wdWF1d3UuSXLWHOROS/DjJ5UkOS/Jokk1JXpvk+3V1dZfv6+MDAAAAZWzN4tI4XQkIkiQ1x5bG3qwaBAAAAIxI+1QCqqure2WSu5JM2sPUG5K8NMlvkhxeX19/Qn19/SFJ3pWkLcnH6+rqTt+XDAAAAEAZa1iUjJuRTDqi6CQwNEw+Ksmo0nZgAAAAAN3YqxJQXV3d+Lq6uo8nuTtJj+sK19XVHZ7knUnak7yjvr7+qc776uvrb0ty5fYvP743GQAAAIARoGFRMuPlSUVF0UlgaBg9PqmeaSUgAAAAYLd6XQKqq6s7IsnvU9raK0k+lqSnTx3OTTI6yS/q6+uXdnP/jdvHhXV1dbN7mwMAAAAoc5ufSzY+ZisweKEJh5ZKQB0dRScBAAAAhqC9WQnooCQHJ7kvyUvr6+s/s4f5J28f7+3uzvr6+mfypxLRaXuRAwAAAChna35RGmcoAcFOJhySbNuUPL+m6CQAAADAEDRmL+Y+neTM+vr67/dy/hHbx8d7mLMiySFJjtqLHAAAAEA5W7MoGVWZTF1QdBIYWiYcWho3rUzGzyg0CgAAADD09LoEVF9f/1iSx/bi3PttHxt6mLN2+zh9L84LAAAAlLPVP0+mnpiMHld0EhhaqmYmFWOSTSuSaScWnQYAAAAYYvZmJaC9Vb193NLDnM0vmLtb7e3tWbZsWZ9DAexoy5YtXluAfue1BRgIXlvY0dEv+LqcnhujtjXnqLX3Z+3+701DNz/XjOqWtK5a1eM5Jle3ZMMe5vT3vOF6rtbW1qxatWrQc/V2nnO9YN5zDZk2dv90rFuexrHdHzN27Jo0PNmyx/PBQPK+BRgIXluAgeC1BSg3A1kC2pZkVJKOHuZUbB/b93SyUaNG5eijX/gxJ0DfLFu2zGsL0O+8tgADwWsLPSmr58YzdyZpz/Rj/yLT9+/m59q0Mmk9sOdzVFVnwoF7mNPf84bpuVatWpUDDzxw8HP1dp5z7Trv+SOSNb/MgQfsn1SM2nXe9OmZPuGQPZ8PBpD3LcBA8NoCDASvLcBAWLJkSWGP3c0nBf1m4/ZxfA9zOu/b3MMcAAAAYKT444+T0eOT6ScXnQSGpgmHJu1bki2ri04CAAAADDEDWQJas32c1sOc6dtHn1oAAAAAyXM/TqYvLBWBgF11rvKzaUWhMQAAAIChZyBLQJ2bJ76ohzmHbh9/P4A5AAAAgOFgy5pk/UPJAf9f0Ulg6Ko6IBlVWdoaDwAAAGAHA1kC+uX2sdv1u+vq6mYlmb39y8UDmAMAAAAYDlb/tDTurwQEu1UxOqmebSUgAAAAYBcDWQK6Y/v4yrq6urpu7n//9vGe+vr6FQOYAwAAABgO/vjfyZhJydQTi04CQ9uEQ5JNTyUd24pOAgAAAAwhA1YCqq+vX57ka0lGJ/l/dXV1R3TeV1dX9878/+zdd5hcd2Eu/ne2aHe16r1LtmWve8XGNtWGYEIxJQ4EB5JwE0KAJJAbLgktJgkxAQIhJEBI+4ULxORS04xtjG1swIBxN7bHVcWWtLLVVmUlbZnfH2eFild9d8+Wz+d5znNmd86cfTWa3Zkz857vN/mjvi8/PFgZAAAAgBGk/YZk1vOTuoayk8Dw1rokqXUlnavKTgIAAAAMI4P9rtrvJzk9yalJHmxra7s3ydQki/uuf3+1Wr1+kDMAAAAAw922J5LNDyVL31p2Ehj+WvveWtu6PBm/sNwsAAAAwLAxmNOBpVqtrktyfpI/TfJQkpOSTE/yvSSXVavVKwfz5wMAAAAjRPuNxXrOi8rNASNB88ykvqUoAQEAAAD0OaqRgKrV6pJD2GZrkg/1LQAAAADP1H5D0jQ9mXJa2Ulg+KvUJa2Lki3Lyk4CAAAADCODOhIQAAAAwEHVasmaG5JZFxXlBuDgWpcknU8mvV1lJwEAAACGCe+sAQAAAOXa8liybUUy5+Kyk8DI0bo4qfUk254sOwkAAAAwTCgBAQAAAOVq/26xnq0EBIesdXGx3rq83BwAAADAsKEEBAAAAJRrzQ1Jy7xk4gllJ4GRY9z0pGFCsnVZ2UkAAACAYaKh7AAAAADAQezYkHR37P/6XSOBNExKmqYe3b52OZR9DYRaLWm/IZn70qRSGfyfB6NFpVKMBmQkIAAAAKCPEhAAAAAMd90dyepr93/9ruvmXnLw4s7B9rXLoexrIGz6WbLjqWSOqcDgsLUuSTZdnfTsSOqbyk4DAAAAlMx0YAAAAEB52m8o1rMvKjcHjESti5PUkm0ry04CAAAADANKQAAAAEB52m9IJhzXV2YADsuu35uty0qNAQAAAAwPSkAAAABAOXp7kvabktmmAoMjMm5K0jgl2bq87CQAAADAMKAEBAAAAJRjwx1J1yYlIDgarYuVgAAAAIAkSkAAAABAWdpvKNazLyo3B4xkrYuT7e1Jd2fZSQAAAICSKQEBAAAA5VhzQzL51KRldtlJYORqXVystxkNCAAAAMY6JSAAAABg6PXsTJ66xVRgcLQmHJOkkmx+uOwkAAAAQMmUgAAAAICht+7HSU9nMkcJCI5KQ2syfmHS8VDZSQAAAICSKQEBAAAAQ6/9hqRSl8x6QdlJYOSbdEKy5bGkd2fZSQAAAIASKQEBAAAAQ6/9hmTq2cm4KWUngZFvYltS6y6KQAAAAMCYpQQEAAAADK3urcnTtyZzXlR2EhgdJh6fpJJ0VMtOAgAAAJRICQgAAAAYWk/9IOntSmZfXHYSGB0aWpLWxUpAAAAAMMYpAQEAAABDq/2GpK4xmfmcspPA6DHphGTrsqR7W9lJAAAAgJIoAQEAAABDa80NyfTzk4bWspPA6DGxLan1JOtvLzsJAAAAUBIlIAAAAGDo7NyYbLjdVGAw0CYuTSp1ydO3lp0EAAAAKIkSEAAAADB0Vl+X1HqTOS8qOwmMLvXNSesSJSAAAAAYw5SAAAAAgKGz/KqkZV4y48Kyk8DoM/GEZOM9SdfmspMAAAAAJVACAgAAAIbGzo3JqquTRa9P6urLTgOjz6S2pNaTPPX9spMAAAAAJVACAgAAAIbGym8kvTuTJW8oOwmMThOWJpXGpP3GspMAAAAAJVACAgAAAIbG8quSCccl055VdhIYnerHJVPPTNpvKjsJAAAAUAIlIAAAAGDwda5J2m9IllyeVCplp4HRa8YFyYbbk52byk4CAAAADLGGsgMAAAAAY8CK/5fUepPF+5kKbMeGpLvj4Pvp7hzYXDDazDg/eejTyVO3JPNfUXYaAAAAYAgpAQEAAACDb9lVyZQzkskn9X99d0ey+tqD72f6+QObC0abaWcndU1J+41KQAAAADDGmA4MAAAAGFxbHk/W/ShZsp9RgICBU99cTAnWfmPZSQAAAIAhpgQEAAAADK7lXynWi3+l3BwwVsx+YbLhrmTH+rKTAAAAAENICQgAAAAYXMuvSmZcmLQuLjsJjA2zL0pSS9beXHYSAAAAYAgpAQEAAACDZ+N9ycZ7kyWXl50Exo7pzy6mBVt7U9lJAAAAgCGkBAQAAAAMnuVXJZX6ZNEvl50Exo76pmTGc5L2G8tOAgAAAAwhJSAAAABgcNRqyfKvJLNflDTPKjsNjC2zL0o23pNsf7rsJAAAAMAQUQICAAAABse6nyRbHkuWvKHsJDD2zL6oWK/9Xrk5AAAAgCGjBAQAAAAMjmX/ltQ1JQteU3YSGHumn5s0tJoSDAAAAMYQJSAAAABg4PX2JCv+XzLvZcm4yWWngbGnrjGZ+dxkrRIQAAAAjBVKQAAAAMDAW3tTsn1NsuTyspPA2DXrhcmm+5PO9rKTAAAAAENACQgAAAAYeMuvShomJvNeXnYSGLtmX1Ss136v3BwAAADAkFACAgAAAAZWz45kxdeSBa9OGlrKTgNj17RzijJeuynBAAAAYCxQAgIAAAAG1uprkq5NyZI3lJ0Exra6hmTW85K1SkAAAAAwFigBAQAAAANr2VVJ0/RkzovLTgLMvijpqCbbVpWdBAAAABhkSkAAAADAwOnakjz5n8nCX07qGstOA8y+qFivvanUGAAAAMDgUwICAAAABs4T/5H0dCZLLi87CZAkU85MGqck7aYEAwAAgNFOCQgAAAAYOI9/IRm/IJn5nLKTAElSV5/Men6y5jtJrVZ2GgAAAGAQKQEBAAAAA2P1dUXR4ITfTSrecoBhY8Grkq3Lkw13lp0EAAAAGETekQMAAACOXm9Xcvu7kgnHJW3vKjsNsKcFr0oq9cmKr5WdBAAAABhESkAAAADA0Xv4c0nHA8nZn0jqm8pOA+ypaXoy++JkxVdNCQYAAACjmBIQAAAAcHS2P53cc0Uy58XJ/EvLTgP0Z9FlyZZHko33lp0EAAAAGCRKQAAAAMDRufdPku7NydmfSiqVstMA/Vnw6qRSl6w0JRgAAACMVg1lBwAAAABGsA33JI98Pjn+HcmUU8pOA+xP86xk1guSFV9LTv+zQ7vNjg1Jd8eBt2mYlDRNPfp8AAAAwFFTAgIAAACOTK2W3PGupHFKctqHyk4DHMzCy5KfviPZdH8y+eSDb9/dkay+9sDbzL1ECQgAAACGCdOBAQAAAEdm5TeS9huT0/88aZpWxR9dRAAAIABJREFUdhrgYBa+JkmlGA0IAAAAGHWUgAAAAIDD192Z3PnuZPKpydLfLjsNcCha5iYzn5OsVAICAACA0UgJCAAAADh8D34y2bosOedvkjqzjcOIsfCyZOO9SUe17CQAAADAAFMCAgAAAA7PtieTn12ZLHxtMufistMAh2Pha4v1yq+XmwMAAAAYcEpAAAAAwOG564+TWk9y1sfLTgIcrtaFyfTzkxVKQAAAADDaKAEBAAAAh+6pW5NlX0pO+sNkwrFlpwGOxKLLkg13JFseKzsJAAAAMICUgAAAAIBDU+tNbn9n0jI3Ofm9ZacBjtTCXyrWRgMCAACAUUUJCAAAADi43u7ktnck629Lzvxo0jih7ETAkZqwJJn2rGTl18pOAgAAAAwgJSAAAADgwLq3Jje/Jnnk75OT/yhZ8sayEwFHa9FlybqfJFuXl50EAAAAGCBKQAAAAMD+dbYn178wWX11cu5nkzP/MqlUyk4FHK1dU4Kt/Ea5OQAAAIABowQEAAAA9K+jmlx3QbLpZ8nzvpkc/7ayEwEDZeLSZOqZyQpTggEAAMBooQQEAAAAPNO6nybXXZh0b0ledFOy4NKyEwEDbeFlydM/TLY9WXYSAAAAYAAoAQEAAAB7W39H8sPLk6bpyUtuTWacV3YiYDAsuqxYmxIMAAAARgUlIAAAAGC3Ndcnj/xDMvnU5Bd+mEw8ruxEwGCZ1Fb8rq80JRgAAACMBkpAAAAAQNLdmTz+5WTFV5OpZyTP+bekeUbZqYDBtuiyZO0tSeeaspMAAAAAR0kJCAAAAMayWm+y9vvJPR9MnrolmfMLydK3JvXNZScDhsLCy5LUkie+WXYSAAAA4Cg1lB0AAAAAKMnmR5Ll/55sW5FMOC5Z/HtJ6+KyUwFDafLJyaQTkxVfS45/W9lpAAAAgKOgBAQAAABjzc4NyYqvJ+tvSxqnJMf+ZjL93KRSKTsZMNQqlWI0oPuvTLY/lTTPLDsRAAAAcIRMBwYAAABjRc/2pPq3yT1/kmy4M5n3suT0P0tmnKcABGPZosuKqQGX/3vZSQAAAICjYCQgAAAAGAue+kHywzclWx9Ppp5VfOjfNKPsVMBwMOX0ZNqzkoc/k5zwDqVAAAAAGKGMBAQAAACj3SP/kHz3oqRSl1z45eT431EAAnarVJITfi/peDBp/27ZaQAAAIAjZCQgAAAAGK16dia3vzN55O+TuS9NnnNV0rUpWX3t0ObYsSHp7jjwNt2dQ5MF6N/i1yV3vruYMnDOi8tOAwAAABwBJSAAAAAYjbavTW65LHnqluSk9yRnXJnU1RcloKHW3XHw4tH084cmC9C/+uZk6VuSn30k2bIsmbCk7EQAAADAYTIdGAAAAIw26+9IrnlWsv625MJ/S876aFEAAjiQ499WTBv48GfLTgIAAAAcASUgAAAAGE2WXZV85znF5V/4QbLkDeXmAUaO8QuSBa9JHv2npHtb2WkAAACAw6QEBAAAAKNBrbeYxueHlyfTzk1e+tNk2tllpwJGmhN+N9m5IVl+VdlJAAAAgMOkBAQAAAAjXa03eeTzxXL825KLr0+aZ5WdChiJZj0/mXJaUv3bpFYrOw0AAABwGJSAAAAAYKRbdXWy4a7klA8k5342qR9XdiJgpKpUkhN+L9l4d7L+trLTAAAAAIdBCQgAAABGuif/O5l+fnLcb5adBBgNllyeNE5JHvtC2UkAAACAw6AEBAAAACNdy5ziQ/tKpewkwGjQ0FqUCldfk+zcUHYaAAAA4BApAQEAAMBIt/StSX1T2SmA0eSEtye13mTtzWUnAQAAAA6REhAAAACMdC1zy04AjDYTjk1mX5ysvSXp7So7DQAAAHAIlIAAAAAAgGc69teT7s3J+tvLTgIAAAAcAiUgAAAAGEl2rCs7ATBWzHxu0jw7ab+x7CQAAADAIVACAgAAgJGitzt55B/LTgGMFZW6ZNYLk63Lki2Pl50GAAAAOAglIAAAABgpVn492eqDeGAIzbwgqWtK2m8qOwkAAABwEEpAAAAAMBKsvyNpvyGZfXHZSYCxpL4lmXFBsv6nSVdH2WkAAACAA1ACAgAAgOFu6/Lk8S8krcckC3+p7DTAWDP7oqTWnay9pewkAAAAwAEoAQEAAMBwd9+fJ7UkS9+S1DWUnQYYa1rmJJNOStZ+L+ndWXYaAAAAYD+UgAAAAGA4a78xWXN9Mu+lSdP0stMAY9W8lyVdm5L275WdBAAAANgPJSAAAAAYrmq9yR1/mLTMT+a8qOw0wFg26YRiNKDV1yQ928tOAwAAAPRDCQgAAACGq8e/mGy4Mzn5PUnduLLTAGPdglcl3VuSNd8tOwkAAADQDyUgAAAAGI66tyV3vz+Zdm4y/5VlpwFIJhyTTDkjWXNd0r217DQAAADAPpSAAAAAYDh64BNJ55PJ2Z9MKg7fgWFiwauSnh3J6uvKTgIAAADsw7uIAAAAMNx0rk4e+Giy8LXJrOeWnQZgt/Hzk+nnJu3fTXZuKjsNAAAAsIeGsgMAAAAA+7jnT5LencmZHz282/V2J1uXH3ib7s6B21fDpKRp6qHtDxgaQ/G7O/+VybqfJqu/nSx+3ZHvBwAAABhQSkAAAAAwnGy8N3nsX5ITfj+ZuPTwbtu9NVn3owNvM/38gdvX3EuUgGC4GYrf3eZZycwLk7W3JNueTFoXH/m+AAAAgAFjOjAAAAAYLmq15I4/TBonJ6d+sOw0APs37+XFuvrpcnMAAAAAP6cEBAAAAMPF6muSNd8pCkBN08pOA7B/TdOSWc9PVn4t6Xio7DQAAABAlIAAAABgeOjtTu58dzLhuOT4d5SdBuDg5v1iUjcuufeKspMAAAAAUQICAACA4eHRf0423Z+c+dGkflzZaQAOrnFScuybk+VfSTbcU3YaAAAAGPOUgAAAAKBsXR3JvX+SzHxusvC1ZacBOHRL35o0Tk7u+WDZSQAAAGDMUwICAACAst3/0WT72uSsTySVStlpAA7duMnJSe9OnvzP5Okfl50GAAAAxjQlIAAAAChT55rkwb9OFr8hmXFe2WkADl/bO5OmGck9Hyg7CQAAAIxpSkAAAABQpgc+nvTuSE7707KTAByZxonJKe9L1lyfrPlu2WkAAABgzFICAgAAgLJ0rkke/lyy5I3JpOPLTgNw5I5/W9K6OLn9XUlvV9lpAAAAYExSAgIAAICy3P+xYhSgU0yhA4xw9c3J2Z9KNt2XPPR3ZacBAACAMUkJCAAAAMrQuSZ5xChAwCiy4FXJ3Jcm91yRdK4uOw0AAACMOUpAAAAAUIb7P1ZMmXPqB8tOAjAwKpXknE8XI5zd+X/KTgMAAABjjhIQAAAADLU9RwGauLTsNAADZ9LxyUn/J1n25WTtzWWnAQAAgDFFCQgAAACG2s9HAfpA2UkABt4p70vGL0pue0fxtw4AAAAYEkpAAAAAMJSMAgSMdg3jk3M+lWy6L3noM2WnAQAAgDFDCQgAAACGklGAgLFgwauTuS9N7r0i6VxddhoAAAAYE5SAAAAAYKh0rjYKEDA2VCrJOZ9OerYnd76n7DQAAAAwJigBAQAAwFAxChAwlkw6Pjnp3cmyLyVrby47DQAAAIx6SkAAAAAwFDpXJ4/8fXLMm4wCBIwdp7wvGb8o+envJr3dZacBAACAUU0JCAAAAIbCrlGATnl/2UkAhk5Da3LOXycb700e+kzZaQAAAGBUUwICAACAwWYUIGAsW/CaZO4lyb1/knSuKTsNAAAAjFoNZQcAAACgZDs2JN0dB96mYVLSNHVo8owWe96v9/5ZMQrQMb+RbF2+x0b1SXoOvq/uzkEICIxZvd37/C3aj0P523Oo+zr5fckNL05ue3sxMlB/DvW5Zrg+bx1KrsRzKgAAAINGCQgAAGCs6+5IVl974G3mXuIDy8O1637duSl5/IvJ9POSzdVi2WX6+cm6Hx18X9PPH7ycwNjTvXXg/vYczr7mvjh54ptJy7xk6unP3OZQn2uG6/PWoeRKPKcCAAAwaEwHBgAAAINp1dVJrSeZ97KykwCUa97Lk5b5ybIvJl2by04DAAAAo44SEAAAAAyWHU8nT92SzHxO0jyr7DQA5aprTI57czF60LIvJ7Va2YkAAABgVFECAgAAgMHyxH8lqUvmv7zsJADDw/iFyfxLkw13Jut+XHYaAAAAGFWUgAAAAGAwdFSLD7hnX5SMm1p2GoDhY+5LkgnHJcu/kuxYX3YaAAAAGDWUgAAAAGAwPPDxpL4pmXtJ2UkAhpdKXXLsm5Nab/L4F4o1AAAAcNSUgAAAAGCgPXVrsub6ogDUOKHsNADDT/PMZNFlSceDSftNZacBAACAUUEJCAAAAAZSrZbc/d6kaUYy++Ky0wAMXzOfl0w+NVn5jaRzTdlpAAAAYMRTAgIAAICBtPq6ZO33khN+L6lvLjsNwPBVqSTH/FpSNy557F+S3q6yEwEAAMCIpgQEAAAAA6XWW4wC1LokWfKGstMADH/jJifH/GqydXny0GfKTgMAAAAjmhIQAAAADJQVX0s23Jmc/mfFyBYAHNy0c5Lp5yUP/W2y7qdlpwEAAIARSwkIAAAABkJvV3LPB5LJpySLLy87DcDIsvhXkqaZya1vSro7y04DAAAAI5ISEAAAAAyEx/412fxwcsaVSV192WkARpaG1uSsjycdDya3vS2p1cpOBAAAACOOEhAAAAAcre7O5N4/TWZckMx/ZdlpAEamWc9LTr0iefwLyf1/WXYaAAAAGHEayg4AAAAAI97Dn0k6n0wu/HJSqZSdBmDkOu2KZPNDyd3vSyYenyy6rOxEAAAAMGIYCQgAAACOxs5Nyc8+ksy9JJn9grLTAIxslUpy/r8kMy5Mbn1T8vRPyk4EAAAAI4YSEAAAAByNB/4q2bk+OePKspMAjA71zcnzv5U0z01uvjTZurzsRAAAADAiKAEBAADAkdqyLHnwk8mi1yXTzi47DcDo0TwzeeF/Jz3bk5tekXR1lJ0IAAAAhj0lIAAAADgStVryk7cmlbrkrI+XnQZg9Jl8cvK8ryUdDyTff33S2112IgAAABjWlIAAAADgSDz+xWTNdckZH0laF5WdBmB0mvPi5NzPJauvSW5/Z1HABAAAAPrVUHYAAAAAGHG2r03u+INkxoXJCW8vOw3A6Lb0Lcnmh5IH/iqZ1JYseFXZiQAAAGBYUgICAACAw/XT30+6tyTP/qdiOjAABtcZf5lsfqQoYDZMLDsNAAAADEveqQQAAIDD8cR/JSv+PTnlA8nkk8pOAzA21NUnF34pmXJm8tO3J+vvKDsRAAAADDtGAgIAABiJdmxIujsOvE3DpKRp6tDkGSu6OpLbfieZ2JYs+ZVk6/L9b9vdOXS5ytLbfeD7YJexcF8Ag6+hNbno28mNL00e+XwxLdjcX0wqlbKTAQAAwLCgBAQAADASdXckq6898DZzL1ECGmh3/XHSuTo5+deS9hsPvO3084cmU5m6tybrfnTw7cbCfQEMjeZZyXOuSm79teSJ/0g61yTHvCmpayw7GQAAAJROCQgAAAAOxdpbkoc/lxz7v5IJx5SdBmDsqm8u/hY3z0me/M9kx9PJ8b+TNE4qOxkAAACUqq7sAAAAADDs9WxPfvxbSeuS5KR3l50GgEolmf/yZOlvJ9tWJD/7y2Tbk2WnAgAAgFIpAQEAAMDB3PfhZPNDyXmfTxrGl50GgF2mnZOc+O6k1pPc/9Fkwz1lJwIAAIDSKAEBAADAgWy4p/hg+ZhfT+a+pOw0AOxrwpLklD9OmmcnD382Wf2dpFYrOxUAAAAMOSUgAAAA2J/e7uTHv5k0TUvO/kTZaQDYn3FTi+kap56ZrPxacuuvJU//pOxUAAAAMKSUgAAAAGB/7vvzZP1Pk3M+nTRNLzsNAAdS35Qs/e1k0S8nm+5Lrnt28r1Lk/V3lp0MAAAAhoQSEAAAAPTnsX9N7vuzYhqwRa8rOw0Ah6JSl8x5cfLiW5Iz/iJ56vvJNWcnN7822Xhv2ekAAABgUCkBAQAAwL5WX5f8+C3FB8nn/UNSqZSdCIDD0TghOeV9yaWPJ6d9KGn/bnL16cn3X59sur/sdAAAADAolIAAAABgTxvuSm65LJl8cvK8ryf148pOBMCRGjc5Oe2K5FXLklPen6y6OvmfU5Pvvy5Z9m/J9qfKTggAAAADpqHsAAAAADBsbF2R3PSy4kPjF16dNE4qOxEAA2Hc1OSMDydt70oe+Hjy2D8nK75aXDf17GTuJcUy4wLlTwAAAEYsJSAAAABIkp0biwJQ97bkF76fjJ9fdiIABlrzjOSsjyZnXJlsuCNZfW2xPPCx5P6PJA0TktkXFYWgmc8tRoWrayw7NQAAABwSJSAAAADo2ZHc/Jpk80PJRdcmU04tOxEAg6muPpl+brGc+oGkqyNZc8PuUtCT/9W3XVMy5fRk2tnFMvXs4jmivrnc/AAAANAPJSAAAADGtlpv8qM3J2tvSi74UjECBABjS+OkZOGri6VWS7Y8lqz7STFa0Po7kuX/njzy+WLbSkMy+ZSiQDT74mTOi5LmWeXmBwAAgCgBAQAAMNbd/b5k+VXJGR9JjvnVstMAULZKJZl4XLEseUPxvVot2bqsKATtKgat/Hry6D8V1085I5l+XlLfkkw8PqkfV1p8AAAAxi4lIAAAgNGgVks6Vyc7nk7Sm9R6kp7tSeOUpNad9HYV6ySZemYy7VlJfVOpkYeFhz6b3P/R5Pi3JSf/UdlpABiuKpVkwjHFsuiXiu/19hSFoDXXJ2u+kzz+haR3ZzFS0ITjksknFtOHtcwpNzsAAABjhhIQAADASLVzQ7LpgaTjwaTjgaSr49BvW9+cTH92MvN5yaS2ojBU3zx4WYeb3q5iBKAH/iqZ94rknE8XH/ACwKGqqy+mBJt+bnLKe5NNDyYPf654Tu54IHniP4pl0knJ7BcmU05PKnVlpwYAAGAUUwICAAAYKXZuTNpvKkYcWP3tZMtjxfcbJiaTTkwmn5S0zEsq9cUy6wVJ6+KkrrEYlaCusSi/rPtJ8tQtydqbk/uvTGq9SeqS1kXFFCaTTymKQaP1g8ptTyTff33y9A+T49+enP2JpM7hMQBHqaElmXJKsSTJzk3J0z8onm8f/lwybloy6/nFaHyti8vNCgAAwKjkXU4AAIDhbv0dmbfsiuSua4opverHJ9PPK6YY+Xnxp5/CzsTj+v+Qcfyrk4WvLi53bU6e+Fay/Kpk88NJ+43FlCZNs5LZL0hmXJA0tA7uv28orbomufWNSc+O5DlfSRa/vuxEAIxW4yYn816WzL0k2XB3svam4jl31dXJotcnJ7yjeD43Eh0AAAADRAkIAABgOKr1Jk/+T/LgJ5O1N2VCXWvxYeHC1ybTz0+2r05WX3v0P6dxYjEqQU9n8XXvzmT9XcUHlSu+WnxYOe28pGX+yB61oLc7ufeK5GdXFtOxPPeryaQTyk4FwFhQqU+mnV0snauSLY8nK7+ZLPtiMu3c5IwPJ3NfUnZKAAAARgElIAAAgOGke1vy+BeSB/+6GJln/KLkrE/kkZ7npu3U8wb/59eNS2acVyxbVyZrv5es+3HyvVck059dTJ+1+HVJffPgZxko21YlP7y8+Lcc91vJOZ8upmwBgKHWMi859s3Js/4uefyLyQN/ldx4STLnJclZH0umnlF2QgAAAEawfsaLBwAAYMh1rknufn/yrYXJbW9PGqcU01Vd+mhy0v9Ob/3Eoc/UujA55o3JmR9LTr0i6dqY/OjXk28tSO56b1ESGu7WfDe55qxk3W3JBf83efY/KgABUL7GickJb09e8UBy9ieT9bcl3z4rufXXR8bzKwAAAMOSkYAAAKAsOzYk3R0H365hUtI0dfDzjASHcp+VcX8d6v9l6pP07P2tro7k4c8nj/1z0rMjmfvS5LjfTKadk1QqSeeTSZKZ47clW5fvvl1358F/XG/33rfZn4Ptq6ElWfjq5LQrkvYbk4f+LnngY8kDH08WvCZp+/1k5nOLvAPpaO7XzY8mj/5TsvwrycSlyQVXJZOOO/j94fcNYHQ41OfA/p5DjmibHNpzc/LMbAtfm8x+UfLwZ5PH/r/iuWvp25LTP5SMm3LgfQ3T10ZTW+M593A4LmAk8XgFABjWlIAAAKAs3R3J6msPvt3cS7x5usuh3Gdl3F+H+n85/fxk3Y+Ky71dxfRUq65Ourcm089L5r8ymX9psc2a6/a6adfq1UnX3L33ddBcW3f/vIPlOhSVSjLn4mLZujx56LPJo/+YrPxaMvXM5ITfT5a8YeCmCjvc+7VWK6ZQW/OdZOM9SaUhmfWC4sPV5hl+3wDGksN5DjzYdoeyza7tjibbtLOT1sXJE/+ZPPQ3yfIvJad8MDn+bUn9uP3sa3i+NmqobUtW33LgjTzn7ua4gJHE4xUAYFhTAgIAABhKtd5k3U+KD/h2rksmnZwsfE3SuqjsZIendXFy1keL0YGWfTmpfjr58f9K7npPsvS3i6V18dBk6e0upvtac32ydVnSMCGZ94pk9guSxklDkwEABkLT9OS4NyenfiB58K+TO95VjMB39ieT+a8Y+FH3AAAAGFWUgAAAAIZCrZY89YPk/iuTbU8k4xclx7wpmXxS2cmOTsP4ZOlbkuN+K1l7U1EG+tlHkp9dmUw+NZn3i8UUZzOfu/9RDI5Uz/biPr33T5POVUnTrGTJ5cn0Cwb+ZwHAUJpyanLxd5LV1yR3/EFy86XFqBpnfyqZfGLZ6QAAABimlIAAAAAG25ZlycpvJJurSdOMojAz7ZykUld2soFTqSSzLyqWLY8nK7+erPp2Uv1U8sDHi9F55rwomfuLRTHocEc+6u0pij7bViRbVxTTkW17Iql1JVPPSha8Kply+ui6TwEY2yqV4jlzzouL0YDu/VBy9WnJCb9XjMQ3bnLZCQEAABhmlIAAAAAGy/b25In/SNbfnjRMTE7+42T8wqRulB+KTTgmOendxdK1OWm/oSgErfp2cX8kyaQTi+nCGiYmjROLabv2vbxtRbLqmmTb8mTbk0mtu7htXVNRIpr1/GT6ucniNyTrflTevxcABlNdY3LiHyRLfjW5+/1FwXbZl5IzrkzmXFx2OgAAAIaRUf7OMwAAQAl2bkpW/U/y1C1JpTGZ94pk7i8ks1449soqjROLUXoWvKqYEq3jwaIM1H5Dsn1tMaJP1+ake3OxTm3v29e3FFOnzb6oKP6MX5w0zzTiDwBjT/Os5Nn/mBz/O8nt70x+8pbdU29OXFp2OgAAAIYBJSAAAICB0rM9WX1dsub6Ypqqmc9L5r+iGNmGYlqTyScVy0n/+5nX13qT7m27C0Hb1yabflbcDgAoTDsnefEtyfKrkjv+sJh2c8ppyfxLD3+6TQAAAEYVJSAAAICj1bszWXNDsurqosAy7Zxi5Jvm2WUnG1kqdUnjhGJpmZvUNyUd95edCgCGn0olWXJ5MvWs5O73Jqu/k/zsL5KpZxYF5PELy04IAABACZSAAAAAjlTX5uTRf0oe+ETS+WQysS1Z+NpkwpKykwEAY0HD+GTey5JZFyXt1xejEW64K5l6dl8ZaH7ZCQEAABhCSkAAAACHa9uq5KFPJw//fdK1KZl+XrLwl5LJJ5u6CgAYeg0tyfxXJrMvTtZ8t1g23JlMe1Yy4bikdXHZCQEAABgCSkAAAACHauN9yYOfSJZ9Oan1FMWfE9+dtMxOVl9bdjoAYKxraE0WXNpXBvpO0n5jcsNLimlKj/2NZO5Lk/pxZacEAABgkCgBAQAAHEitVnyA9sBfJau/ndSPT5a+NTnxD5IJxxbbbF1ebkYAgD01TkgWviaZ8+Jk8yPJyq8nT3wzaZqRLH5DcsyvJdPOMYIhAADAKKMEBAAAsK/ermTtzcnKbyZPfCvpfDJpnpWc/uHk+N9JmqaXnRAA4OAaJyan/HHyrE8nq69LHv9C8sg/JA/9bTLppKIMdMwbk/ELyk4KAADAAFACAgAASJLurcWUXiu/laz672TnhqS+JZl7SbLwI8miX07qm8tOCQBw+Ooak/kvL5adG5IVX00e/7/J3e9N7n5fMvuiYplxfjL9vKRxUtmJAQAAOAKDXgJqa2sbn+Q9SX4lyTFJNie5PcmnqtXqtwf75wMAAPSrqyPZeF+y8e5k1TXJmuuSnu3JuGnJ/EuTBa9O5r4kaRhfdlIAgIEzbmqy9LeLZfOjyeNfTFZ+Lbnng30bVJLJpyQzLihKQTMuSCa1JZW6UmMDAABwcINaAmpra2tN8t0kz07SleS+JNOTvCTJS9ra2j5UrVb/dDAzAAAAY1xvd7L5oWTjvcnGe3avty7fvc34hclxb0kWviaZ+bykzqCpAMAYMPG45PQPFcvOjcm6nyRP/yh5+tZitKBH/7HYrnFKMuW0pHVRMn5R0rp4j8uLimnHAAAAKN1gv7P9mRQFoLuSXFqtVlcmSVtb25uS/EuSD7W1tf2gWq1eP8g5AACA0aRWS3p3JN1bkq7NSdemYmSfrk3J2puLqb061yTb1ySdq5LencXtKvXJpBOLM9qXvrX4MGvKacUHWJVKuf8mAIAyjZtSjII49yXF17XepOOhZF1fKajjweSpHyTb/j2pde9z26lFqbp5dtI8K607a0ndtqIc1DBx73Vdk9ddAAAAg2TQSkBtbW3HJXljkt4kv7qrAJQk1Wr1i21tbW1J3p/kQ0mUgAAAGN1qtaKwUustvq5Ukq4txfRTxTeKpa6+KKqMRbXeZPtTSeeTybYni3XnmmTH07uXzlVJ5+q++7K7//2Mm5a0zEta5iYTj0/Gz0smn1qUfSadmNQ3De2/CwBgJKrUJZNPLJZjf2P393t7iqL11uXJ1hXJthW719vXJlseTdO2NUnvtv73W9dYFIIe+kwyfkHSNDNpnlUsTbOK124t85Px85PGSUPyTy1FrTfp3pakVpTauzt3XdG39KkbV9xnMFx6RikZAAAgAElEQVTVakmtJ7sft7W+49+txWN71/frW4vjXQAABtVgjgT0piT1SX5QrVbv7+f6z6UoAT2nra1tUbVaXTGIWQAAYGDtKqxsW5lse6JYb29Pdm5Idq7vW2/Y4+uNfW+MHoK65qRhfNLQmtSPT1Z+q/gQZNy0pGlacYb1rpJLy7zi+8P9bOquzUWB5+flnj0ub1vV973V/RR7KsWZ5U0zimXX/dDYmjRMKO6jxsnFB0SNk5KGScn8lxVTVAAAMPDq6ovXZOPnJzMv7HeT9ctvz4zttybdm/sKLvusuzYn9c3F6+eN9xblod4dz9xRw8Ti57TMLwpD/V1unlUUlsrU253seKpvJMr2oiS1vT3Zsa7veGDjPscHG4oRLPcs+xxIXWNRoHjgE8W/d9zUPZbpxf3RurAYjWn8guI1MhyNro7iOHfryqTzib6TMtYVx7ZbVyZbHy9KPt1bijLb/k7Q2FfjpD0eu9P2fiw3zej73V5QPJZb5if14wb33wkAMAoNZgnogr719/u7slqtPtnW1rY8yeIkL0jyxUHMAgAAh65WK97E31Xw2fXG517rJ3dPMbVLpa5487JxjzcyW4/Z443NKUmlIT9/s3/n+mJahT31dhVvonZvTXr61lseSTbcWWy/789MirODW+YmzXOLM6eb5/SdST0zaZ5ZnFHdPLP4ety0gTv7srer+MBme/veS2f77g8/dpV9ujc/8/aNk4sS0/j5yaSLd1/edeZ3y7yi8FS3x2HL1uXJ6msHJj8AAIOnflxSPz1pmt7/9XMv2V3c3jVq5vb2vtePT+xRGO+73H5Dcd2+xfpKwzNfR46b2lcUn5yMm7z78q6v61tSjFbSU5T7dy3ZdbmnKOns3JDsWL9P0b9vvePpvrx9I1f2V+ipa9r7WKBlTjL5pN3fa5hQHEPs3Jh0VPcp9vdd7t3Rd3ywLWmckPTsKEZe2nB3kaO/19njpu4uUvx8vXDv7zWMP7z/T0aPri17n8yy1+W+dVfHM29XN674fW6YlKRSHHM2HFs8luqa+x6/fUulkkxsK05i2fVY7tq8TxFuQ7Lp/t1f91cEbJ6912N32pZxScs5u7/XMk9RCABgH4NZAlrat370ANssS1ECOmEQcwAAQGHXGbp7FVfW7vNhQ98bn/uWbeoak5a+M2xnXLD3mba71k0zDu8s5EMttOz6gKRWK4pBnWuKUXN2TY21a719dVEqar+p+HCiP5W6ogjUMKE4+7q+uXjDtr5p768rdUlP5+6le9szL3dt6v9n1I/vG61oTjEN15yXPLPc0zKv+BADAAAqlaRxYrFMXLr/7Xp7kh1ri1LQtid2TyO76/Kme5PV1xSFokHJuUfpv2l6MuHYZMaFu1/7Ns8uCvm7Lh/qiDyHe1ywp57tu++D/soc624rjoH2NW7aHscy8/uy97M0Thr+o45SHCt2beo7vl2793Hvtif2flx0bXzm7XeVbSYen8y+eJ8S2YKi8FM/vngsHM3j9UC6Nu//cbz54aT9hszu6khW7Xmjyj5FoQV9j91ZezyO+y4rvgEAY8RgloBm9a37OcL4uXV96xmDmAMAgOGqVitGk6n19LP07r7cu6N4c7t3R3Hm656Xe3cUo+V0dRRvenZ17LFs2r3evrYYvnx/Z+i2zC3eOJz+7GThZc88c7Z5ZvnTDFQqxQcJE48rlgPp7Sr+vT9/8/ep3Zd3PFUUeXq373F/bi/OvuzZUVzu7UkaWoqzpOtbioJTw/jdX9e3FB989PtBgXIPAACDoK6+b0rcucn0Z+1/u97u3ccBOzf2HRdsSnb2rXu2F6/tK/V9r/Hr9v66Utc3bdG0vactapxY/jHBvuqbD3580LP9mUWQvYpCPznwaEbNs4sRXRon7TEV777rSX0nFOw6uaBp75MN6pqKEyv2ur/7+z/YdXnX/8UILSDVansf0+5a0lsca9V6klrX7mPa3p27L++57t5SPJa7N/c9pndNrdexe2Sd7WuLclxvV/9ZmmcVJ7RMPC6Z/cJnHuu2zCv+n8rWOLEYKWvySfvdpHrfbWlb2Lr7sbvnaL2bq8WIYfs7WaVhQvFYHjf1mY/dvb6euM/juKmfrxv3eIzW97M0DNwIvAAAh2kwS0C7atXbD7BN5z7bAgAwlvz0d5OHPzuw+2xofeabeC1zk5nP7+eMwL6vR+PZrXWNxRnILXPKTgIAAEOrrqEorTRNKzvJ8FDfXIywdMBRlrp3T3G219I3mszODUW5YtvKokzV3VGsa92Dn3/PklD6O27rp7zU3/dq/W03WLcfBHWNxbFrw8TdZZWWecnUs/aYBnqPpWlWcTLHKJouq7d+Ql9R6OT9b9SzvTgJpr/H8fb2ohjY3VGMLrTrBKLujr4pAQdI8+zkVcuK3z0AgCFWqe33hevRaWtr25mkMclLq9Vqv2NDtrW1fTnJ5Un+tVqtvvlA+7v99tufSrJ8wIMCAAAAAAAAAMDAWHzOOefMLOMHD+ZIQFuSTE1yoKrzrus6D7BNkqSsOwgAAAAAAAAAAIa7wZzA+Om+9fQDbDOjb712EHMAAAAAAAAAAMCoNpgloAf61sccYJslfeuHBjEHAAAAAAAAAACMaoNZAvpx3/qC/q5sa2ubn2RR35c/HMQcAAAAAAAAAAAwqg1mCeirfesXtrW1tfVz/dv61t+rVqvLBjEHAAAAAAAAAACMaoNWAqpWqw8n+bck9Um+0dbWtnTXdW1tbW9M8kd9X354sDIAAAAAAAAAAMBYUKnVaoO287a2tulJbkpyapKeJPcmmZVkXt8mPUmeSHJ1kr+oVqtPHsHPqE/ym0l+NclpSSYkeTrFFGN/U61WbznAbV+Z5F1JnpWkMcljSa5K8olqtbr9cLMA5Wlrazs1yQeSXJRkSpLVOYq/Lf3sf06S+5PcX61Wn3uA7T6U5IqD7O4PqtXqp442EzD4hsvflr5tvW6BUWIw/rYcyd+Itra2f03y6wfZ9Wuq1eq3jiQTMPDa2trGJ3lPkl9JckySzUluT/KparX67SPc56Ikf5LkpSnes3kqyXeTfKRarT5wgNsN6uskYOgMl78tbW1tL0xy40F2/R/VavXVR5IJGFqD8beln59xVd/+j69Wq48cYLsjer0DDD/D5W9LW1vbkiSPH2RXd1er1TMHIhMwuAbpmOi8JO9M8rwkc5J0pvg86Kokf1+tVnfu53ZH/bplUEtASdLW1taa5P8keV2S45KM67uqI8nDSdpSFHc2JLm4Wq3edZj7vjrJ8/u+tTbJqiRL+/ZZS/LearX60X5u+/+3d99xklVlwsd/AwxpGXKUuKA+oOSMwAKCiGteMIOLERUzoKC7L5hgRV9EQPflNaEiCophjYgCgqCsAZT4YAAEXCUPjAxpZvaPc4u5U3ZVV3VVdd9uft/Ppz91z73nnHtq+PTD6VtPnXMk8JGqeCMwl5JEtDRwJbBXZt7X8xuVNGUiYk/gh8DylCTAmxkgtozR/wrAdykPty8dJwnoG8ALgOuBuzpU+3hmfrXDNUkN0bDY4rxFmiFGEVsmGiMi4gpg26rO3zp0f0y3L1ZImjzVM5AfA7sAjwBXA2sAG1VVjsvM9/XZZwCXVv3MpTyn2RRYHXgQeEFmnjdGu5HOkyRNnobFlrcBJ1OSCv/YofuLM/M9/YxH0uQbRWwZ4x5vAP6zKnb7oH5CMUlS8zQstjwf+CZwN9DpQ/nfZearBhmPpNEb0d9EbwNOouzMNZ8y/1iTxYvlXA7s3/7MdljzlpFtB9aSmX/LzOOAPVj8YPnDwBqZuSPljZ4LrAacGxHLjtnR2E6mJADdDjwrM9fJzO0o/yjvA2YB/xERz6w3ioh9gBOBh4EDM3PTqt3mlOyrbYFPTOT9SppcEbE68C3Kw+cPA+sNIba09/9tyof0vdimej00M/fo8GMCkNRwTYotzlukmWMUsWWiMSIilgGeUhUP6DJvMQFIao5PUB5IXQlslpnbZ+bGwCuBR4HjImK/Xjur4sB3KM9QzqTEpJ2A9YDTKLHqK9Uqz/V2I50nSZp0jYgtldYzlY93mZuYACRND0ONLe0i4u3AJ3uoN0hMktQ8jYgtlda85Zwu8xYTgKTpYdh/E+0OfIySi3MisFpmbpOZ6wNPpyxqswtwelu7oc1bRp4EVPNWyoOgn2fm0Zn5KEBm3g+8nPKN1U0p/5jjiog1gUOr4hsz8weta5n5cJV49KXq1FFtzY+lJAidlJlfr7X7PfAvlG3KXhERT+rnDUqaEkONLXVVQL8C2LfH+isDm1BWIbum3/tJapTGxBact0gzyShiy0RjxBaUVVrvyMy/TvD9SJokEbEZcDCwEHhFZt7SupaZX6Qk4wAc10e3B1NWUv4T8JrMnF/19zAlXv2Uss3XO9rajWyeJGlyNSy2wOIP067q436SGmZEsaXV93oR8TXKB2uzemgySEyS1CANiy3gvEWaEUYUW46ixJJvZ+a7M/OhWp8XAv9aFV8aERvW2g1t3jKZSUCHVq+fab9QDbx1/mU99rcnsAxl2aNvdqjTOr9T60S1R+NeXcaSlL2nZ1H2fJPUbIdWr8OKLQBExFnA+ZSl3i5h8fKP3WxNiR03Zea8fu4nqXEOrV6nNLY4b5FmnEOr16HElgFjROth1dW93EvSlDuEssXfzzLz2jGut+YUu1d7x/fi0Or1i9m2D31mLgL+X1Vsj0mtdkOdJ0maEo2JLW2rFDo/kaa3UcQWIuKFlC0xDqRsP3p4D80OrV77ne9Iap4mxRbwuYo0U4witrR2gPhyh+s/Bu6vjnesnT+0eh143jIpSUARsR6wcVX8aYdql1avu0fE7B66vRw4CDgsMxd2qNPK1lymdm636vWv2WEfx9pY9u5hHJKmyIhiS8vTgLuAt1Biwe09tDHzW5oBGhZbnLdIM8SIYssgMcJ5izS9tH7fx4wfmXkbcHNV3GusOnURsRSwc7c+WRw/Nm19M23E8yRJk68RsaXVnLK8/dzM/NN495LUaEONLTXbACtSdoB4CvC9bpUHjEmSmqcRsQUgIlairH4KJgFJ090o/iZ6CfB6yhfBx1JfcWzpWruhzVuW6XZxiJ5YvS6iLAs9lpuq1+Uo347/Q7cOM/PPlL3mu3lR9VoPwK2xdOu/NZYnj9O/pKk19NhScxzwjcycCxARvbRpfZh2TUQ8D3g+ZXuweZTExU9nZi/JRJKmVpNii/MWaeYYRWwZJEa05i0ZEa8ADgDWp3zr7WLgs9XWPpKaodff943pbU6wPrDCOH3eQtlScOmqz1sY7TxJ0uRrSmyBJZ+pbE9ZCn/Lqu41wOcz0+RlaXoYdmxpuRjYphULqpVRuxkkJklqnqbEFli8K8SfgTUj4ghgO8rn7jcAX87MS7u0l9QcQ40t1eI1Pxin2gHAnOr4mup1qPOWyUoCWrt6va++51mbu2rHazLgQ6KI2J+yUhDAF8YYyx1dmrfGsuYgY5A0ciOLLZl5xgTG03pg9WbgmLZrzwOOjohDMvNbE+hb0uRpUmxx3iLNHKOILYPEiNa85T9Y/Edny79Q5i0HZuZl44xB0uQY9pxg7drxmH1m5oKImAusXutz0p/vSBqppsQWWDw32Rr4VVuzA4B3RMQJmflvPYxD0tQaybOMzLxgguPoOJYuMUlS8zQltsDiectqwLVUK3lUngEcHhGfBd6QmY9MoH9Jk2dSP4OpVhI7qSr+MjOvaxtHx7H0M2/pOwkoIs4A/rWPJttRllEDeLBLvfm14xU71upBRGwNfIWShflb4FNj9N3LWJaPiFnVHmuSRmg6xJZuqmXatqyN553At4D7gG0pq38cAHw1IvYxC1yaHNM9tvQ5Fuct0iRpUGyZUIyIiHVZ/IflncBrgPOBh4FdgRMoy89+PyJ2zMzf9TAWSaPVz+97P/Gj3z6bNE+SNLimxBZY/GHa8sCHgM8At1FWFDsceBvw3oi4LzNP7GEskqbOsGPLoONowlgkDa4psQWWnLecDpwK/B5YFzgEOBZ4NfAQ8KYRj0XSYCYttkTEssA5lK2QFwBvH2McQxnLZK0EtKB67fVDqYUTvVFE7Ah8n5J9eTdwUGY+3OdYHtuHzQ/SpEabtNjSgxWAkynbf30gM6+vXbs8Ip5N2Uv2mZQMz11GOBZJg2lSbHHeIs0co4gtE40RSwEnAk8AjmjbrvSCiNgb+Dnlm/gfpOxjLWlqLaD87vby+95P/KDPPps0T5I0uKbEFoDvULbU+G5mnls7/3vKKkB3UuYlx0bEZzPzzh7GI2lqDDu2DDKOlqkei6TBNSW2AFxSjeWKzPzP2vk/AR+KiJuAM4E3RMQnMvOav+9CUkNMSmyJiBWArwHPqk69q23BiKHOWyaSBHQYZaubXj1A+cYGlIzITlaoHc/vWKuLiPhn4GxgJUoC0P5jfGt1Xg9jaV2b0DgkTUhjY0svMvNvwHu7XF8YEe+nJAHtHBHrZ+ZtoxqPpMdM69iC8xapqZoSWyYUIzLzz8C7OzXIzPkR8WHgS8BzImK2y1dLU24e5ctOw5oTzKsdL0/5hmovffYSdyZrniRpcE2JLWTmaeP0/VHgaMpz3/2Bs3oYj6SpMezYMsg46vfrOSZJaqSmxBYy80uUZyYdr0fEscCTgOcDJgFJzTXy2BIRa1N2j9m1OvX+zDyprdpQ5y19JwFVe753uumYqm9qAKzc5QFyfd+y28e4Pt493kxZhWNp4FbggA6Zla2xrNGlu9ZY+h6HpIlpamwZsitqx5tQlrWWNEIzILY4b5EaqEGxZZQxojVvWZGydZjzFmlq3Ul5KDWs3/f6ChprAHPbK0TEMsAqbX02aZ4kaXBNiS3jysyHIuJaypal/9hrO0lTYtixZZBxtAw1JkmaEk2JLb26gpIE5LxFaraRxpaI2IKyU8wmlBV+jsjMj3UYR8vA85al+h3oBF1Xu99GHepsUr0+CNzSa8cRMSsiTqLst7g08Btg1y5Lq7XG0i3otsZyQ6/jkDQlRhZbJioiumWK1mOu36aXmqtJscV5izRzjCK2DBQjnLdI08pQ5wTVimCtB0qd+tyQ8pyl3meT5kmSBteU2AKMOzeBxfMT5yZSszXiWcagMUlS4zQitrRExOyIWLpLFect0vQwstgSEXsDl1XtHwRe3CEBaOjzlklJAsrMe4DWtly7daj2tOr18sxc0KHOWE4D3lEdnwfsOc4WO/9NybLaICI2GGcsl/UxDkmTbMSxpS8R8YaIeAD4c5eJ3/bV6wIgRzUWSYNpUmzBeYs0Y4wotkwoRkTE8RHxUNW+k9a85Y7qR9LUurx6HTN+RMT6LE7K6XVO0IoB48Wkm6uHUU2bJ0kaXCNiS0RsHRFzgfkRsf1YjaoEoadUxWt7HIukqTGK2DJRfcckSY3ViNgSEatFxN3Aw5StvjrZrnp13iI120hiS0TsRVkBaFXgLuDpmfm1cZoNbd4yWSsBAZxTvb6+/UJELAu8uiqe0WuHEXEE8Kaq+GXgOZl5f7c2VYJQ6z/QYWP0GcA+lA/pz+x1LJKmzNBjywT9GliBsmRcp4nfu6rXH2Tm3y3jJqlRGhFbnLdIM85QY8sAMeJKYFlgq4jYYYx2s1n8RYtzMnNRL+ORNFJfrV73rn63272xev1JZt7UY5+tmPSqKga1e0P1ekaHdlP9N5ikwTUltiSwsDo+tEO/b6ZsU3on8OMexyJpaowitkzUROc7kpqnEbGl+mLEX6rioWPViYiDgM0oiUJfH9VYJA3F0GNLRPwj8C3K58a3Artn5s96aDq0ectkJgGdAtwD7BkRp7QGHhFzgC8BmwJ/rI4fExErRsTm1c+KtfObAcdXxZ8Ah2Tmoz2O5X3V69ERcUhbn1+nLKP05cz8fb9vUtKkG2psmajM/G/ggqp4ekTsW7vXnIj4/8BzKMu9vXvQ+0kauUbElorzFmnmGEVsmUiM+CZwfXV8dj0RKCLWBr5G+cbancAHBnnDkoYjM38HnEX5nf56RDyxdS0iDmbx3xgfbG8bEZtV8WO9tktnAn+gxJ6zqlhERCwbEacAe1CWoj61rd2EYpmk5mlKbMnMh4CTquKbI+KtEbFU1W6piHgTcEJ1/ejMnD/I+5Y0WiOKLRM10fmOpIZpWGxpzUueGxEnRMRytXsdBHyuKp7oKmNSs40otnwaWAWYDzw7M3vdHWZo85ZZixZN3pc6I+I5wLmUb53eTXkoFMAc4F5gj8y8pq3N3sCFVXGfzLyoOn8acHh1/lrKA6iOMnOPtn6PB46pijdX7bei/Af+NbBXZs7r9z1KmnzDjC1d7nEccCxwaXs8qdVZB/gRsGV16hbgdmALyrfVHgAOyszv9/UGJU2JpsSWqp7zFmmGGEVsmUiMqL7Z8iNgA8qWYjdS/ojcEphNSQA6IDN/Neh7ljQcEbEGcBHl93QBcBVlJdKNqyrvzczjx2h3U1Xn85l5aNu1nYDzKQ+n5lESBDcFVqd8a/WAzLyQNhOJZZKaqSmxJcrW6mcCL61OtWLLJsCalPnK+zLzfUhqvFHEljHqbkL5OwbgSZ2+HDXR+Y6k5mlYbPkIcGRVvJ+ybfI6wPrVuU8Dh2XmwjGaS2qQYcaWiNgR+EVV5S4WfxGzkw/VPzce1rxlMlcCIjO/A+wInA08AmxLGfzngR36fEC0V+34KcDu4/y0j+U9wAsoK3esCjyV8ofl8fhBmjStDDm2DDKOvwI7A0cBv6T8D2JL4H+ATwBbmAAkTR9NiS3VWJy3SDPEKGLLRGJE9Q2UrYH3A1cD61E+wP8d8GFgcxOApGbJzLuAXSkrgN1A+bLBGpTVkQ8a64FUD33+AtgG+AwleWcbypY85wK7dHqw1KR5kqTBNCW2ZOaCzHwZ8GLgh9XpbSgx5hxKcqEJQNI0MYrYMsBYJjTfkdQ8DYstRwHPoGz5M5/yjGU28B3gOZn5OhOApOlhyLGlnsOyBuPnsKzTNpahzFsmdSUgSZIkSZIkSZIkSZIkScM3qSsBSZIkSZIkSZIkSZIkSRo+k4AkSZIkSZIkSZIkSZKkac4kIEmSJEmSJEmSJEmSJGmaMwlIkiRJkiRJkiRJkiRJmuZMApIkSZIkSZIkSZIkSZKmOZOAJEmSJEmSJEmSJEmSpGnOJCBJkiRJkiRJkiRJkiRpmjMJSJIkSZIkSZIkSZIkSZrmlpnqAUiSJEmSJDVdRKwE7As8A9gS2AxYBVgBuBe4E7gNuAS4APhZZj46NaOdniLiOODYVjkzZ03daCRJkiRJkqYfk4AkSZIkSZI6iIiNgXcBrwRW6lBtzepnc0qi0HHAnyPiZOCUzHxoEoYqSZIkSZKkxzm3A5MkSZIkSRpDRBwJXAu8ibETgOYCfwLuH+PaE4ATgV9HxJNHNkhJkiRJkiSp4kpAkiRJkiRJNRExGzgDeHnbpQQ+D/wQ+E19u6+ImAPsDbwQOBiYXV16CnBxROyUmbeMduSSJEmSJEl6PDMJSJIkSZIkaUmfZMkEoHnA24EzMnPBWA0y837g28C3I+L9wFnAbtXldYDPRsT+mblodMOWJEmSJEnS45nbgUmSJEmSJFUi4hDgtbVTfwF2z8zPdEoAapeZNwH7Aj+vnd4PeMmwxilJkiRJkiS1MwlIkiRJkiQJiIiVgY/WTj0KvCgzf9tvX5k5H3gV8Ejt9OsHG6EkSZIkSZLUmduBSZIkSZIkFYcBa9fKn8zMn060s8y8PiL+CzgQWAisGhErZea8Tm0iYjZwEPBsYGfKVmLLAXcCNwI/Ar6cmTf0O56I2A54BbAnsAmwGnAfZbWjSynbmX233y3LImJf4BDgacD61enbgAuBz2bm5VW9q4GnVtdflZln9Psexrj3ipSt254FbEv577c0cDtwNXAe8IXMnDvovSRJkiRJkppu1qJFbkUvSZIkSZIUETdSkmOgrOCzQWbePmCfWwJPBH6SmfeMU/eFwKksTqTpZAHwBeDtmXlfD2PYCDgdOKCHIV8JHJ6Zl/XQ73rVOPbrUm0R8GngLcCv6JIEFBHHAce2ypk5a5z7vwo4Hlh3nKHeA/yfzDxtnHqSJEmSJEnTmisBSZIkSZKkx72I2J7FCUAA3x80AQggM6+mrEgz3v1PAI4e49K9wN8oK9zMrs4tTdlqbLeIeHZm/rFLvzsDPwRWabv0IHAHsCowp3Z+W+DCiDis20o9EbEJcAmwQduledWY16nGOwt4HbAhZUWjgUXELODjlMSiuoWU97SA8u/Veu61GnBqROxEST5aOIxxSJIkSZIkNc1SUz0ASZIkSZKkBnhGW/m8ybpxRBzBkglADwEfBjbNzNUycwNKos7zgd/W6m0OfCci6kk89X6fDHyPJROALgT2AVbKzI0yc2Vga+CzlFV7AJYFPh0R+3fod1ngmyyZAHQJsAewcmZuCKwMvBS4qbp+AGVFpGE4miUTgG4FXg+slZnrZub6lPd8IHBNrd4rgQ8OaQySJEmSJEmNYxKQJEmSJElSSYSp++Vk3LTaqutDtVNzgadn5tGZeWPrZGY+lJn/BewMnFurvwVwYofuTwHWqJVPzMynZ+ZFmbmg1vdVmfka4GXAo9XppYEzI2KlMfp9M7BNrXwmsE9mXpqZi6o+H8zMs4EdKNuADUVEbAN8oHbqF8A2mfmpzLy79p4eyMyvAzsB367VP7pa9UmSJEmSJGnGMQlIkiRJkiQJNmsrd9xia8j+nSW3yXpdZl7WqXJmPgQczJIr3Lw6IpbYlisidgeeWTv1vcx8d7eBVEk776+dWgt4Y1u/SwNH1E5dD7y2nlTU1ufdwEHA/d3u3Yd3UxKUAO4Dnl9P/hnj/vOBlwN/qU7NAo4Z0lgkSZIkSZIaZZnxq0iSJEmSJM14q7SV5/bSKCKOBl7bx33ObSXjRMQs4AW1a7/JzK+O10FmPhgR7wfOrk4tC7wI+Fit2oFtzd7b4/g+CryNxSsIHQx8pHZ9H8yANJMAAAhPSURBVOAJtfKJVWJSt/HeFBGfA97a4xjGVK1K9KLaqc9l5v+M1y4z51X3byX/PDcilhtv3JIkSZIkSdONKwFJkiRJkiQtXl2mX2tSVhHq9WedWtvtqvYtX+njvt8AHqyV92m7vl/tODPzyl46rVbO+Wbt1FYRUd9SbN+2Jt+kN+f0WK+bp7HkF9p+3Efbn9aOlwN2GcJ4JEmSJEmSGsWVgCRJkiRJkv5+u6o5QMdtpoYk2sq/7LVhZj4SEVcCu1anNu/Sd8/9Vn4BvKY6nlX11dqibJtavRsz854e+7wCWMhgX0jbrq38yYj42Jg1/95ybeVNgYsHGIskSZIkSVLjmAQkSZIkSZIEtwLb18ob0UMSUGYeCRzZ6XpEbALc2OHymm3lcbe2avOX2vFjq/VExBzKFmHD6HeJvoENase399phZj4QEfcBq/Y5lrq12sobjFmrN2uMX0WSJEmSJGl6cTswSZIkSZIkuKqtvNUk3HPltvK8Ptv/rXa84oj6be+7fjx/wH77tcqA7etWGmJfkiRJkiRJjeBKQJIkSZIkSXAR8N5aeT/giyO+Z3tyTr+JKXNqxw+MqN/2vuuJPP32+w991m/3QFt5jcwc9ZZtkiRJkiRJ04YrAUmSJEmSJJUkoHpCyQurbbVG6a628np9tl+/dvzY1lyZORd4dEj9LtE3cEfteN1eO4yI5fn7FYr61f7vtcmA/UmSJEmSJM0oJgFJkiRJkqTHvcx8FDi9dmoO8I4R3/bqtvLOvTaMiOVYcsuy37dVuWYi/VZ2aivX+76idrxBRKzRY59bMfhzqOvayv/Ua8OIWCEiVhvw/pIkSZIkSY1mEpAkSZIkSVJxMnBvrfyeiNh+wD67PXv5bdv9XtJHvwcCy9bKl7Rdv7h2/KRe30dErAg8r3bqusysr8BzUVuT59GbF/RYr5uftJUP7qPtMcDdEXFfRFwVEf0mRkmSJEmSJDWeSUCSJEmSJElAZt4OvLN2ajnguxGx9UT6i4gNgS92ud9C4Cu1U1tHxLiJQNXWWv9WO7UQOLet2pfayh8cr9/KUcCqtfJX266fB9xWK78jImZ36zAi1gRe1+P9O6r++5xfO7VDj/9eawFvrYpzgI2AqwYdjyRJkiRJUtOYBCRJkiRJklTJzM8Bp9ZOrQtcFhHjJru0RMRKEXEMZUuup7VdXtRW/ijwaK18ekTs1qXvZSmJRVvUTp+dmX9oex+XAxfWTj0rIj48zrhfxJLJRfcCn2jr91HgpNqprYDTImJWhz5XAM4C1up27z4c31b+VETs2alydf+vAKvUTp+cmfOHNB5JkiRJkqTGMAlIkiRJkiRpSW8HPlYr/wMl8eXmiDghIvaots16TJX4s19EnAbcQklWmdPW7zeAf6+fqJJ3jqqdWgW4sLrPJrX+l42I5wKXAwfV6t9SjXcsrwHuqZXfFRE/joi9ImLpWt9PjYhPUZJllqnVP7xafafdKcAVtfLrgfMjYrdWMlBELBMR/1yN9xlj9NGeDNWTzLyoun/LHOBHEXFiRGxWe0+zq/v/HHh6rf61wIkTubckSZIkSVLTzVq0aELPXCRJkiRJkma0iHgxcDKw3hiXFwF3AA8AKwJrd+nqBuCIzPxOl3t9BDhyjEt3V/dYG1i27drNwLMy87ou/f4TJflo9bZL86vxr8KSq+RA2V7s7Zl5Kh1ExMbAxZSttermURKP1gKWr52/FNi9Vn5FZp7V1udxwLGtcmZ2Wl1oNvB54GVjXL4HuJ/y77V827Wbgf0y8/djvilJkiRJkqRpzpWAJEmSJEmSxpCZ5wBPBo6mJJDUzaIkmmzC2AlAi4DzgecAm3dLAKrudRTwcuDWtkurAxuwZALQQuAMYIduCUBVvxcDOwE/bLu0AiWBpz0B6Cpg724JQFW/NwN7seSWYwArARuyOAFnAWXlnbe21XuoW//j3PuRzHw5ZQWku9our0Z5X+0JQN8AdjUBSJIkSZIkzWSuBCRJkiRJkjSOiFgK2AV4JrADsDmwJiXp5QHKqjq3A78BLgIuysy/TuA+ywEvAZ4F7EhJMFoRuBe4DrgA+GK1jVi/fe9K2Upsb0qizurAg5QEp58DXwPOy8y+HhZV2269BNgNWBdYGriNkgR1emb+trr3z2rNnpGZP2rr5zh6WAmorc0cyopA+wPbUlYgWhGYC/yBsgLRFzPzio6dSJIkSZIkzRAmAUmSJEmSJGmkIuIA4Pu1U1tm5jVTNR5JkiRJkqSZaJmpHoAkSZIkSZKmh4hYjbLizx+AmzKz1229Nq8dPwr8cdhjkyRJkiRJerxbaqoHIEmSJEmSpGljZeC7wPXAAxHx4vEaRMQs4LDaqSszc/6IxidJkiRJkvS4ZRKQJEmSJEmSenUrcGd1vBTwloiYPU6bD7LkSkBfGsXAJEmSJEmSHu9mLVq0aKrHIEmSJEmSpGkiIv4v8M7aqUuAE4ALWtuDRcRSwHZVvZfX6t4AbJOZD07ScCVJkiRJkh43TAKSJEmSJElSzyJiDvAz4KltlxYBdwAPAWsBy7ddvw3YNzNz5IOUJEmSJEl6HHI7MEmSJEmSJPUsM+8H9gS+0nZpFrA2sCF/nwD0bWBnE4AkSZIkSZJGx5WAJEmSJEmSNCERsSVlu6/dgc2BVSnJQHOB3wGXAmdl5hVTNkhJkiRJkqTHCZOAJEmSJEmSJEmSJEmSpGnO7cAkSZIkSZIkSZIkSZKkac4kIEmSJEmSJEmSJEmSJGmaMwlIkiRJkiRJkiRJkiRJmuZMApIkSZIkSZIkSZIkSZKmOZOAJEmSJEmSJEmSJEmSpGnOJCBJkiRJkiRJkiRJkiRpmvtfEKnwbjtUAL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00" y="1600286"/>
            <a:ext cx="98583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7107</TotalTime>
  <Words>198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Informal Roman</vt:lpstr>
      <vt:lpstr>Wingdings</vt:lpstr>
      <vt:lpstr>Office Theme</vt:lpstr>
      <vt:lpstr>PowerPoint Presentation</vt:lpstr>
      <vt:lpstr>PowerPoint Presentation</vt:lpstr>
      <vt:lpstr>Content</vt:lpstr>
      <vt:lpstr>Data</vt:lpstr>
      <vt:lpstr>Typical Stock Graph in Financial News…</vt:lpstr>
      <vt:lpstr>Technical Indicators</vt:lpstr>
      <vt:lpstr>Using Technical Indicators to Identify Trade Opportunities</vt:lpstr>
      <vt:lpstr>The question that is often asked by the traders…</vt:lpstr>
      <vt:lpstr>Historical &amp; Variance-Covariance Method</vt:lpstr>
      <vt:lpstr>Monte Carlo Simulation</vt:lpstr>
      <vt:lpstr>Conclusion</vt:lpstr>
      <vt:lpstr>To-dos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Kaspar</dc:creator>
  <cp:lastModifiedBy>Kaspar</cp:lastModifiedBy>
  <cp:revision>343</cp:revision>
  <dcterms:created xsi:type="dcterms:W3CDTF">2019-10-31T16:47:27Z</dcterms:created>
  <dcterms:modified xsi:type="dcterms:W3CDTF">2019-11-25T10:09:25Z</dcterms:modified>
</cp:coreProperties>
</file>